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2.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tags/tag2.xml" ContentType="application/vnd.openxmlformats-officedocument.presentationml.tags+xml"/>
  <Override PartName="/ppt/notesSlides/notesSlide13.xml" ContentType="application/vnd.openxmlformats-officedocument.presentationml.notesSlide+xml"/>
  <Override PartName="/ppt/tags/tag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06" r:id="rId1"/>
    <p:sldMasterId id="2147483793" r:id="rId2"/>
    <p:sldMasterId id="2147483998" r:id="rId3"/>
  </p:sldMasterIdLst>
  <p:notesMasterIdLst>
    <p:notesMasterId r:id="rId21"/>
  </p:notesMasterIdLst>
  <p:handoutMasterIdLst>
    <p:handoutMasterId r:id="rId22"/>
  </p:handoutMasterIdLst>
  <p:sldIdLst>
    <p:sldId id="361" r:id="rId4"/>
    <p:sldId id="265" r:id="rId5"/>
    <p:sldId id="6949" r:id="rId6"/>
    <p:sldId id="6948" r:id="rId7"/>
    <p:sldId id="270" r:id="rId8"/>
    <p:sldId id="277" r:id="rId9"/>
    <p:sldId id="309" r:id="rId10"/>
    <p:sldId id="6950" r:id="rId11"/>
    <p:sldId id="4312" r:id="rId12"/>
    <p:sldId id="6916" r:id="rId13"/>
    <p:sldId id="6923" r:id="rId14"/>
    <p:sldId id="6924" r:id="rId15"/>
    <p:sldId id="6946" r:id="rId16"/>
    <p:sldId id="6947" r:id="rId17"/>
    <p:sldId id="6945" r:id="rId18"/>
    <p:sldId id="5181" r:id="rId19"/>
    <p:sldId id="6927" r:id="rId20"/>
  </p:sldIdLst>
  <p:sldSz cx="12192000" cy="6858000"/>
  <p:notesSz cx="6797675" cy="9926638"/>
  <p:embeddedFontLst>
    <p:embeddedFont>
      <p:font typeface="Ericsson Hilda" panose="00000500000000000000" pitchFamily="2" charset="0"/>
      <p:regular r:id="rId23"/>
      <p:bold r:id="rId24"/>
    </p:embeddedFont>
    <p:embeddedFont>
      <p:font typeface="Ericsson Hilda Light" panose="00000400000000000000" pitchFamily="2" charset="0"/>
      <p:regular r:id="rId25"/>
    </p:embeddedFont>
    <p:embeddedFont>
      <p:font typeface="Ericsson Technical Icons" panose="00000500000000000000" pitchFamily="2"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C85D5F7-94DC-4584-B443-0658ED4DC505}">
          <p14:sldIdLst>
            <p14:sldId id="361"/>
            <p14:sldId id="265"/>
            <p14:sldId id="6949"/>
            <p14:sldId id="6948"/>
            <p14:sldId id="270"/>
            <p14:sldId id="277"/>
            <p14:sldId id="309"/>
            <p14:sldId id="6950"/>
            <p14:sldId id="4312"/>
            <p14:sldId id="6916"/>
            <p14:sldId id="6923"/>
            <p14:sldId id="6924"/>
            <p14:sldId id="6946"/>
            <p14:sldId id="6947"/>
            <p14:sldId id="6945"/>
            <p14:sldId id="5181"/>
            <p14:sldId id="692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ter Wöhrmann-Hill" initials="PW" lastIdx="1" clrIdx="0">
    <p:extLst>
      <p:ext uri="{19B8F6BF-5375-455C-9EA6-DF929625EA0E}">
        <p15:presenceInfo xmlns:p15="http://schemas.microsoft.com/office/powerpoint/2012/main" userId="S-1-5-21-1538607324-3213881460-940295383-43924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2424"/>
    <a:srgbClr val="7676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900" autoAdjust="0"/>
  </p:normalViewPr>
  <p:slideViewPr>
    <p:cSldViewPr snapToGrid="0" snapToObjects="1" showGuides="1">
      <p:cViewPr varScale="1">
        <p:scale>
          <a:sx n="86" d="100"/>
          <a:sy n="86" d="100"/>
        </p:scale>
        <p:origin x="562" y="58"/>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66" d="100"/>
          <a:sy n="66" d="100"/>
        </p:scale>
        <p:origin x="3134"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4.fntdata"/><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3.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2.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1.fntdata"/><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handoutMaster" Target="handoutMasters/handoutMaster1.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F6FD348-9C7F-4865-875C-863EC6E2CB80}"/>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r>
              <a:rPr lang="en-US"/>
              <a:t> </a:t>
            </a:r>
          </a:p>
        </p:txBody>
      </p:sp>
      <p:sp>
        <p:nvSpPr>
          <p:cNvPr id="3" name="Date Placeholder 2">
            <a:extLst>
              <a:ext uri="{FF2B5EF4-FFF2-40B4-BE49-F238E27FC236}">
                <a16:creationId xmlns:a16="http://schemas.microsoft.com/office/drawing/2014/main" id="{B3294207-A46E-4F9A-91C9-BB4398CEA985}"/>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r>
              <a:rPr lang="en-US"/>
              <a:t>2019-11-22 </a:t>
            </a:r>
          </a:p>
        </p:txBody>
      </p:sp>
      <p:sp>
        <p:nvSpPr>
          <p:cNvPr id="4" name="Footer Placeholder 3">
            <a:extLst>
              <a:ext uri="{FF2B5EF4-FFF2-40B4-BE49-F238E27FC236}">
                <a16:creationId xmlns:a16="http://schemas.microsoft.com/office/drawing/2014/main" id="{95105526-C577-427D-800D-7921EA160260}"/>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r>
              <a:rPr lang="en-US"/>
              <a:t> </a:t>
            </a:r>
          </a:p>
        </p:txBody>
      </p:sp>
      <p:sp>
        <p:nvSpPr>
          <p:cNvPr id="5" name="Slide Number Placeholder 4">
            <a:extLst>
              <a:ext uri="{FF2B5EF4-FFF2-40B4-BE49-F238E27FC236}">
                <a16:creationId xmlns:a16="http://schemas.microsoft.com/office/drawing/2014/main" id="{1FCA4CFA-39AC-4AB6-B521-EBDB0AF74AF0}"/>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A67AEDCC-D3AE-4D3E-A1AA-6BA600F277AC}" type="slidenum">
              <a:rPr lang="en-US" smtClean="0"/>
              <a:t>‹#›</a:t>
            </a:fld>
            <a:endParaRPr lang="en-US"/>
          </a:p>
        </p:txBody>
      </p:sp>
    </p:spTree>
    <p:extLst>
      <p:ext uri="{BB962C8B-B14F-4D97-AF65-F5344CB8AC3E}">
        <p14:creationId xmlns:p14="http://schemas.microsoft.com/office/powerpoint/2010/main" val="175426212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atin typeface="Ericsson Hilda Light" panose="00000400000000000000" pitchFamily="2" charset="0"/>
              </a:defRPr>
            </a:lvl1pPr>
          </a:lstStyle>
          <a:p>
            <a:r>
              <a:rPr lang="en-US"/>
              <a:t> </a:t>
            </a:r>
            <a:endParaRPr lang="en-US" dirty="0"/>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atin typeface="Ericsson Hilda Light" panose="00000400000000000000" pitchFamily="2" charset="0"/>
              </a:defRPr>
            </a:lvl1pPr>
          </a:lstStyle>
          <a:p>
            <a:r>
              <a:rPr lang="en-US"/>
              <a:t>2019-11-22 </a:t>
            </a:r>
            <a:endParaRPr lang="en-US" dirty="0"/>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atin typeface="Ericsson Hilda Light" panose="00000400000000000000" pitchFamily="2" charset="0"/>
              </a:defRPr>
            </a:lvl1pPr>
          </a:lstStyle>
          <a:p>
            <a:r>
              <a:rPr lang="en-US"/>
              <a:t> </a:t>
            </a:r>
            <a:endParaRPr lang="en-US" dirty="0"/>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atin typeface="Ericsson Hilda Light" panose="00000400000000000000" pitchFamily="2" charset="0"/>
              </a:defRPr>
            </a:lvl1pPr>
          </a:lstStyle>
          <a:p>
            <a:fld id="{F949BC75-2359-4F98-918A-7033C92AD487}" type="slidenum">
              <a:rPr lang="en-US" smtClean="0"/>
              <a:pPr/>
              <a:t>‹#›</a:t>
            </a:fld>
            <a:endParaRPr lang="en-US" dirty="0"/>
          </a:p>
        </p:txBody>
      </p:sp>
    </p:spTree>
    <p:extLst>
      <p:ext uri="{BB962C8B-B14F-4D97-AF65-F5344CB8AC3E}">
        <p14:creationId xmlns:p14="http://schemas.microsoft.com/office/powerpoint/2010/main" val="1133333820"/>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Ericsson Hilda Light" panose="00000400000000000000" pitchFamily="2" charset="0"/>
        <a:ea typeface="+mn-ea"/>
        <a:cs typeface="+mn-cs"/>
      </a:defRPr>
    </a:lvl1pPr>
    <a:lvl2pPr marL="457200" algn="l" defTabSz="914400" rtl="0" eaLnBrk="1" latinLnBrk="0" hangingPunct="1">
      <a:defRPr sz="1200" kern="1200">
        <a:solidFill>
          <a:schemeClr val="tx1"/>
        </a:solidFill>
        <a:latin typeface="Ericsson Hilda Light" panose="00000400000000000000" pitchFamily="2" charset="0"/>
        <a:ea typeface="+mn-ea"/>
        <a:cs typeface="+mn-cs"/>
      </a:defRPr>
    </a:lvl2pPr>
    <a:lvl3pPr marL="914400" algn="l" defTabSz="914400" rtl="0" eaLnBrk="1" latinLnBrk="0" hangingPunct="1">
      <a:defRPr sz="1200" kern="1200">
        <a:solidFill>
          <a:schemeClr val="tx1"/>
        </a:solidFill>
        <a:latin typeface="Ericsson Hilda Light" panose="00000400000000000000" pitchFamily="2" charset="0"/>
        <a:ea typeface="+mn-ea"/>
        <a:cs typeface="+mn-cs"/>
      </a:defRPr>
    </a:lvl3pPr>
    <a:lvl4pPr marL="1371600" algn="l" defTabSz="914400" rtl="0" eaLnBrk="1" latinLnBrk="0" hangingPunct="1">
      <a:defRPr sz="1200" kern="1200">
        <a:solidFill>
          <a:schemeClr val="tx1"/>
        </a:solidFill>
        <a:latin typeface="Ericsson Hilda Light" panose="00000400000000000000" pitchFamily="2" charset="0"/>
        <a:ea typeface="+mn-ea"/>
        <a:cs typeface="+mn-cs"/>
      </a:defRPr>
    </a:lvl4pPr>
    <a:lvl5pPr marL="1828800" algn="l" defTabSz="914400" rtl="0" eaLnBrk="1" latinLnBrk="0" hangingPunct="1">
      <a:defRPr sz="1200" kern="1200">
        <a:solidFill>
          <a:schemeClr val="tx1"/>
        </a:solidFill>
        <a:latin typeface="Ericsson Hilda Light" panose="000004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ericsson.com/en/press-releases/2017/11/ericsson-predicts-1-billion-5g-subscriptions-in-2023"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rPr>
              <a:t> </a:t>
            </a:r>
            <a:endParaRPr kumimoji="0" lang="en-US" sz="1200" b="0" i="0" u="none" strike="noStrike" kern="1200" cap="none" spc="0" normalizeH="0" baseline="0" noProof="0" dirty="0">
              <a:ln>
                <a:noFill/>
              </a:ln>
              <a:solidFill>
                <a:prstClr val="black"/>
              </a:solidFill>
              <a:effectLst/>
              <a:uLnTx/>
              <a:uFillTx/>
              <a:latin typeface="Ericsson Hilda Light" panose="00000400000000000000" pitchFamily="2" charset="0"/>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rPr>
              <a:t>2019-11-22 </a:t>
            </a:r>
            <a:endParaRPr kumimoji="0" lang="en-US" sz="1200" b="0" i="0" u="none" strike="noStrike" kern="1200" cap="none" spc="0" normalizeH="0" baseline="0" noProof="0" dirty="0">
              <a:ln>
                <a:noFill/>
              </a:ln>
              <a:solidFill>
                <a:prstClr val="black"/>
              </a:solidFill>
              <a:effectLst/>
              <a:uLnTx/>
              <a:uFillTx/>
              <a:latin typeface="Ericsson Hilda Light" panose="00000400000000000000" pitchFamily="2" charset="0"/>
              <a:ea typeface="+mn-ea"/>
              <a:cs typeface="+mn-cs"/>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rPr>
              <a:t> </a:t>
            </a:r>
            <a:endParaRPr kumimoji="0" lang="en-US" sz="1200" b="0" i="0" u="none" strike="noStrike" kern="1200" cap="none" spc="0" normalizeH="0" baseline="0" noProof="0" dirty="0">
              <a:ln>
                <a:noFill/>
              </a:ln>
              <a:solidFill>
                <a:prstClr val="black"/>
              </a:solidFill>
              <a:effectLst/>
              <a:uLnTx/>
              <a:uFillTx/>
              <a:latin typeface="Ericsson Hilda Light" panose="00000400000000000000" pitchFamily="2"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C06FB3-C1F3-4379-91D3-468CCCCA8487}" type="slidenum">
              <a:rPr kumimoji="0" lang="en-US" sz="1200" b="0" i="0" u="none" strike="noStrike" kern="1200" cap="none" spc="0" normalizeH="0" baseline="0" noProof="0" smtClean="0">
                <a:ln>
                  <a:noFill/>
                </a:ln>
                <a:solidFill>
                  <a:prstClr val="black"/>
                </a:solidFill>
                <a:effectLst/>
                <a:uLnTx/>
                <a:uFillTx/>
                <a:latin typeface="Ericsson Hilda Light" panose="00000400000000000000" pitchFamily="2" charset="0"/>
                <a:ea typeface="+mn-ea"/>
                <a:cs typeface="+mn-cs"/>
              </a:rPr>
              <a:t>1</a:t>
            </a:fld>
            <a:endParaRPr kumimoji="0" lang="en-US" sz="1200" b="0" i="0" u="none" strike="noStrike" kern="1200" cap="none" spc="0" normalizeH="0" baseline="0" noProof="0" dirty="0">
              <a:ln>
                <a:noFill/>
              </a:ln>
              <a:solidFill>
                <a:prstClr val="black"/>
              </a:solidFill>
              <a:effectLst/>
              <a:uLnTx/>
              <a:uFillTx/>
              <a:latin typeface="Ericsson Hilda Light" panose="00000400000000000000" pitchFamily="2" charset="0"/>
              <a:ea typeface="+mn-ea"/>
              <a:cs typeface="+mn-cs"/>
            </a:endParaRPr>
          </a:p>
        </p:txBody>
      </p:sp>
    </p:spTree>
    <p:extLst>
      <p:ext uri="{BB962C8B-B14F-4D97-AF65-F5344CB8AC3E}">
        <p14:creationId xmlns:p14="http://schemas.microsoft.com/office/powerpoint/2010/main" val="3650027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 </a:t>
            </a:r>
            <a:endParaRPr lang="en-US" dirty="0"/>
          </a:p>
        </p:txBody>
      </p:sp>
      <p:sp>
        <p:nvSpPr>
          <p:cNvPr id="5" name="Date Placeholder 4"/>
          <p:cNvSpPr>
            <a:spLocks noGrp="1"/>
          </p:cNvSpPr>
          <p:nvPr>
            <p:ph type="dt" idx="1"/>
          </p:nvPr>
        </p:nvSpPr>
        <p:spPr/>
        <p:txBody>
          <a:bodyPr/>
          <a:lstStyle/>
          <a:p>
            <a:r>
              <a:rPr lang="en-US"/>
              <a:t>2019-11-22 </a:t>
            </a:r>
            <a:endParaRPr lang="en-US" dirty="0"/>
          </a:p>
        </p:txBody>
      </p:sp>
      <p:sp>
        <p:nvSpPr>
          <p:cNvPr id="6" name="Footer Placeholder 5"/>
          <p:cNvSpPr>
            <a:spLocks noGrp="1"/>
          </p:cNvSpPr>
          <p:nvPr>
            <p:ph type="ftr" sz="quarter" idx="4"/>
          </p:nvPr>
        </p:nvSpPr>
        <p:spPr/>
        <p:txBody>
          <a:bodyPr/>
          <a:lstStyle/>
          <a:p>
            <a:r>
              <a:rPr lang="en-US"/>
              <a:t> </a:t>
            </a:r>
            <a:endParaRPr lang="en-US" dirty="0"/>
          </a:p>
        </p:txBody>
      </p:sp>
      <p:sp>
        <p:nvSpPr>
          <p:cNvPr id="7" name="Slide Number Placeholder 6"/>
          <p:cNvSpPr>
            <a:spLocks noGrp="1"/>
          </p:cNvSpPr>
          <p:nvPr>
            <p:ph type="sldNum" sz="quarter" idx="5"/>
          </p:nvPr>
        </p:nvSpPr>
        <p:spPr/>
        <p:txBody>
          <a:bodyPr/>
          <a:lstStyle/>
          <a:p>
            <a:fld id="{EFFC5B30-D508-44D2-A852-85693B200EE3}" type="slidenum">
              <a:rPr lang="en-US" smtClean="0"/>
              <a:t>10</a:t>
            </a:fld>
            <a:endParaRPr lang="en-US" dirty="0"/>
          </a:p>
        </p:txBody>
      </p:sp>
    </p:spTree>
    <p:extLst>
      <p:ext uri="{BB962C8B-B14F-4D97-AF65-F5344CB8AC3E}">
        <p14:creationId xmlns:p14="http://schemas.microsoft.com/office/powerpoint/2010/main" val="11386103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 </a:t>
            </a:r>
            <a:endParaRPr lang="en-US" dirty="0"/>
          </a:p>
        </p:txBody>
      </p:sp>
      <p:sp>
        <p:nvSpPr>
          <p:cNvPr id="5" name="Date Placeholder 4"/>
          <p:cNvSpPr>
            <a:spLocks noGrp="1"/>
          </p:cNvSpPr>
          <p:nvPr>
            <p:ph type="dt" idx="1"/>
          </p:nvPr>
        </p:nvSpPr>
        <p:spPr/>
        <p:txBody>
          <a:bodyPr/>
          <a:lstStyle/>
          <a:p>
            <a:r>
              <a:rPr lang="en-US"/>
              <a:t>2019-11-22 </a:t>
            </a:r>
            <a:endParaRPr lang="en-US" dirty="0"/>
          </a:p>
        </p:txBody>
      </p:sp>
      <p:sp>
        <p:nvSpPr>
          <p:cNvPr id="6" name="Footer Placeholder 5"/>
          <p:cNvSpPr>
            <a:spLocks noGrp="1"/>
          </p:cNvSpPr>
          <p:nvPr>
            <p:ph type="ftr" sz="quarter" idx="4"/>
          </p:nvPr>
        </p:nvSpPr>
        <p:spPr/>
        <p:txBody>
          <a:bodyPr/>
          <a:lstStyle/>
          <a:p>
            <a:r>
              <a:rPr lang="en-US"/>
              <a:t> </a:t>
            </a:r>
            <a:endParaRPr lang="en-US" dirty="0"/>
          </a:p>
        </p:txBody>
      </p:sp>
      <p:sp>
        <p:nvSpPr>
          <p:cNvPr id="7" name="Slide Number Placeholder 6"/>
          <p:cNvSpPr>
            <a:spLocks noGrp="1"/>
          </p:cNvSpPr>
          <p:nvPr>
            <p:ph type="sldNum" sz="quarter" idx="5"/>
          </p:nvPr>
        </p:nvSpPr>
        <p:spPr/>
        <p:txBody>
          <a:bodyPr/>
          <a:lstStyle/>
          <a:p>
            <a:fld id="{EE9347DD-268F-48F3-AF06-A25E0613AC4F}" type="slidenum">
              <a:rPr lang="en-US" smtClean="0"/>
              <a:t>11</a:t>
            </a:fld>
            <a:endParaRPr lang="en-US" dirty="0"/>
          </a:p>
        </p:txBody>
      </p:sp>
    </p:spTree>
    <p:extLst>
      <p:ext uri="{BB962C8B-B14F-4D97-AF65-F5344CB8AC3E}">
        <p14:creationId xmlns:p14="http://schemas.microsoft.com/office/powerpoint/2010/main" val="371226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xfrm>
            <a:off x="-214313" y="814388"/>
            <a:ext cx="7251701" cy="40798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sv-SE" altLang="sv-SE" dirty="0"/>
          </a:p>
        </p:txBody>
      </p:sp>
      <p:sp>
        <p:nvSpPr>
          <p:cNvPr id="46084" name="Date Placeholder 3"/>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defRPr>
            </a:lvl1pPr>
            <a:lvl2pPr marL="751830" indent="-289166" eaLnBrk="0" hangingPunct="0">
              <a:defRPr sz="2000">
                <a:solidFill>
                  <a:schemeClr val="tx1"/>
                </a:solidFill>
                <a:latin typeface="Arial" charset="0"/>
              </a:defRPr>
            </a:lvl2pPr>
            <a:lvl3pPr marL="1156660" indent="-231332" eaLnBrk="0" hangingPunct="0">
              <a:defRPr sz="2000">
                <a:solidFill>
                  <a:schemeClr val="tx1"/>
                </a:solidFill>
                <a:latin typeface="Arial" charset="0"/>
              </a:defRPr>
            </a:lvl3pPr>
            <a:lvl4pPr marL="1619325" indent="-231332" eaLnBrk="0" hangingPunct="0">
              <a:defRPr sz="2000">
                <a:solidFill>
                  <a:schemeClr val="tx1"/>
                </a:solidFill>
                <a:latin typeface="Arial" charset="0"/>
              </a:defRPr>
            </a:lvl4pPr>
            <a:lvl5pPr marL="2081990" indent="-231332" eaLnBrk="0" hangingPunct="0">
              <a:defRPr sz="2000">
                <a:solidFill>
                  <a:schemeClr val="tx1"/>
                </a:solidFill>
                <a:latin typeface="Arial" charset="0"/>
              </a:defRPr>
            </a:lvl5pPr>
            <a:lvl6pPr marL="2544654" indent="-231332" algn="ctr" eaLnBrk="0" fontAlgn="base" hangingPunct="0">
              <a:spcBef>
                <a:spcPct val="0"/>
              </a:spcBef>
              <a:spcAft>
                <a:spcPct val="0"/>
              </a:spcAft>
              <a:defRPr sz="2000">
                <a:solidFill>
                  <a:schemeClr val="tx1"/>
                </a:solidFill>
                <a:latin typeface="Arial" charset="0"/>
              </a:defRPr>
            </a:lvl6pPr>
            <a:lvl7pPr marL="3007319" indent="-231332" algn="ctr" eaLnBrk="0" fontAlgn="base" hangingPunct="0">
              <a:spcBef>
                <a:spcPct val="0"/>
              </a:spcBef>
              <a:spcAft>
                <a:spcPct val="0"/>
              </a:spcAft>
              <a:defRPr sz="2000">
                <a:solidFill>
                  <a:schemeClr val="tx1"/>
                </a:solidFill>
                <a:latin typeface="Arial" charset="0"/>
              </a:defRPr>
            </a:lvl7pPr>
            <a:lvl8pPr marL="3469983" indent="-231332" algn="ctr" eaLnBrk="0" fontAlgn="base" hangingPunct="0">
              <a:spcBef>
                <a:spcPct val="0"/>
              </a:spcBef>
              <a:spcAft>
                <a:spcPct val="0"/>
              </a:spcAft>
              <a:defRPr sz="2000">
                <a:solidFill>
                  <a:schemeClr val="tx1"/>
                </a:solidFill>
                <a:latin typeface="Arial" charset="0"/>
              </a:defRPr>
            </a:lvl8pPr>
            <a:lvl9pPr marL="3932647" indent="-231332" algn="ctr" eaLnBrk="0" fontAlgn="base" hangingPunct="0">
              <a:spcBef>
                <a:spcPct val="0"/>
              </a:spcBef>
              <a:spcAft>
                <a:spcPct val="0"/>
              </a:spcAft>
              <a:defRPr sz="2000">
                <a:solidFill>
                  <a:schemeClr val="tx1"/>
                </a:solidFill>
                <a:latin typeface="Arial" charset="0"/>
              </a:defRPr>
            </a:lvl9pPr>
          </a:lstStyle>
          <a:p>
            <a:pPr eaLnBrk="1" hangingPunct="1"/>
            <a:r>
              <a:rPr lang="en-US" altLang="sv-SE" sz="1200"/>
              <a:t>2019-11-22 </a:t>
            </a:r>
          </a:p>
        </p:txBody>
      </p:sp>
      <p:sp>
        <p:nvSpPr>
          <p:cNvPr id="46085"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000">
                <a:solidFill>
                  <a:schemeClr val="tx1"/>
                </a:solidFill>
                <a:latin typeface="Arial" charset="0"/>
              </a:defRPr>
            </a:lvl1pPr>
            <a:lvl2pPr marL="751830" indent="-289166" eaLnBrk="0" hangingPunct="0">
              <a:defRPr sz="2000">
                <a:solidFill>
                  <a:schemeClr val="tx1"/>
                </a:solidFill>
                <a:latin typeface="Arial" charset="0"/>
              </a:defRPr>
            </a:lvl2pPr>
            <a:lvl3pPr marL="1156660" indent="-231332" eaLnBrk="0" hangingPunct="0">
              <a:defRPr sz="2000">
                <a:solidFill>
                  <a:schemeClr val="tx1"/>
                </a:solidFill>
                <a:latin typeface="Arial" charset="0"/>
              </a:defRPr>
            </a:lvl3pPr>
            <a:lvl4pPr marL="1619325" indent="-231332" eaLnBrk="0" hangingPunct="0">
              <a:defRPr sz="2000">
                <a:solidFill>
                  <a:schemeClr val="tx1"/>
                </a:solidFill>
                <a:latin typeface="Arial" charset="0"/>
              </a:defRPr>
            </a:lvl4pPr>
            <a:lvl5pPr marL="2081990" indent="-231332" eaLnBrk="0" hangingPunct="0">
              <a:defRPr sz="2000">
                <a:solidFill>
                  <a:schemeClr val="tx1"/>
                </a:solidFill>
                <a:latin typeface="Arial" charset="0"/>
              </a:defRPr>
            </a:lvl5pPr>
            <a:lvl6pPr marL="2544654" indent="-231332" algn="ctr" eaLnBrk="0" fontAlgn="base" hangingPunct="0">
              <a:spcBef>
                <a:spcPct val="0"/>
              </a:spcBef>
              <a:spcAft>
                <a:spcPct val="0"/>
              </a:spcAft>
              <a:defRPr sz="2000">
                <a:solidFill>
                  <a:schemeClr val="tx1"/>
                </a:solidFill>
                <a:latin typeface="Arial" charset="0"/>
              </a:defRPr>
            </a:lvl6pPr>
            <a:lvl7pPr marL="3007319" indent="-231332" algn="ctr" eaLnBrk="0" fontAlgn="base" hangingPunct="0">
              <a:spcBef>
                <a:spcPct val="0"/>
              </a:spcBef>
              <a:spcAft>
                <a:spcPct val="0"/>
              </a:spcAft>
              <a:defRPr sz="2000">
                <a:solidFill>
                  <a:schemeClr val="tx1"/>
                </a:solidFill>
                <a:latin typeface="Arial" charset="0"/>
              </a:defRPr>
            </a:lvl7pPr>
            <a:lvl8pPr marL="3469983" indent="-231332" algn="ctr" eaLnBrk="0" fontAlgn="base" hangingPunct="0">
              <a:spcBef>
                <a:spcPct val="0"/>
              </a:spcBef>
              <a:spcAft>
                <a:spcPct val="0"/>
              </a:spcAft>
              <a:defRPr sz="2000">
                <a:solidFill>
                  <a:schemeClr val="tx1"/>
                </a:solidFill>
                <a:latin typeface="Arial" charset="0"/>
              </a:defRPr>
            </a:lvl8pPr>
            <a:lvl9pPr marL="3932647" indent="-231332" algn="ctr" eaLnBrk="0" fontAlgn="base" hangingPunct="0">
              <a:spcBef>
                <a:spcPct val="0"/>
              </a:spcBef>
              <a:spcAft>
                <a:spcPct val="0"/>
              </a:spcAft>
              <a:defRPr sz="2000">
                <a:solidFill>
                  <a:schemeClr val="tx1"/>
                </a:solidFill>
                <a:latin typeface="Arial" charset="0"/>
              </a:defRPr>
            </a:lvl9pPr>
          </a:lstStyle>
          <a:p>
            <a:pPr eaLnBrk="1" hangingPunct="1"/>
            <a:fld id="{58C1AECF-29EC-4C63-814E-7C4EF55031BF}" type="slidenum">
              <a:rPr lang="en-US" altLang="sv-SE" sz="1200" smtClean="0"/>
              <a:t>12</a:t>
            </a:fld>
            <a:endParaRPr lang="en-US" altLang="sv-SE" sz="1200"/>
          </a:p>
        </p:txBody>
      </p:sp>
      <p:sp>
        <p:nvSpPr>
          <p:cNvPr id="46086" name="Header Placeholder 5"/>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defRPr>
            </a:lvl1pPr>
            <a:lvl2pPr marL="751830" indent="-289166" eaLnBrk="0" hangingPunct="0">
              <a:defRPr sz="2000">
                <a:solidFill>
                  <a:schemeClr val="tx1"/>
                </a:solidFill>
                <a:latin typeface="Arial" charset="0"/>
              </a:defRPr>
            </a:lvl2pPr>
            <a:lvl3pPr marL="1156660" indent="-231332" eaLnBrk="0" hangingPunct="0">
              <a:defRPr sz="2000">
                <a:solidFill>
                  <a:schemeClr val="tx1"/>
                </a:solidFill>
                <a:latin typeface="Arial" charset="0"/>
              </a:defRPr>
            </a:lvl3pPr>
            <a:lvl4pPr marL="1619325" indent="-231332" eaLnBrk="0" hangingPunct="0">
              <a:defRPr sz="2000">
                <a:solidFill>
                  <a:schemeClr val="tx1"/>
                </a:solidFill>
                <a:latin typeface="Arial" charset="0"/>
              </a:defRPr>
            </a:lvl4pPr>
            <a:lvl5pPr marL="2081990" indent="-231332" eaLnBrk="0" hangingPunct="0">
              <a:defRPr sz="2000">
                <a:solidFill>
                  <a:schemeClr val="tx1"/>
                </a:solidFill>
                <a:latin typeface="Arial" charset="0"/>
              </a:defRPr>
            </a:lvl5pPr>
            <a:lvl6pPr marL="2544654" indent="-231332" algn="ctr" eaLnBrk="0" fontAlgn="base" hangingPunct="0">
              <a:spcBef>
                <a:spcPct val="0"/>
              </a:spcBef>
              <a:spcAft>
                <a:spcPct val="0"/>
              </a:spcAft>
              <a:defRPr sz="2000">
                <a:solidFill>
                  <a:schemeClr val="tx1"/>
                </a:solidFill>
                <a:latin typeface="Arial" charset="0"/>
              </a:defRPr>
            </a:lvl6pPr>
            <a:lvl7pPr marL="3007319" indent="-231332" algn="ctr" eaLnBrk="0" fontAlgn="base" hangingPunct="0">
              <a:spcBef>
                <a:spcPct val="0"/>
              </a:spcBef>
              <a:spcAft>
                <a:spcPct val="0"/>
              </a:spcAft>
              <a:defRPr sz="2000">
                <a:solidFill>
                  <a:schemeClr val="tx1"/>
                </a:solidFill>
                <a:latin typeface="Arial" charset="0"/>
              </a:defRPr>
            </a:lvl7pPr>
            <a:lvl8pPr marL="3469983" indent="-231332" algn="ctr" eaLnBrk="0" fontAlgn="base" hangingPunct="0">
              <a:spcBef>
                <a:spcPct val="0"/>
              </a:spcBef>
              <a:spcAft>
                <a:spcPct val="0"/>
              </a:spcAft>
              <a:defRPr sz="2000">
                <a:solidFill>
                  <a:schemeClr val="tx1"/>
                </a:solidFill>
                <a:latin typeface="Arial" charset="0"/>
              </a:defRPr>
            </a:lvl8pPr>
            <a:lvl9pPr marL="3932647" indent="-231332" algn="ctr" eaLnBrk="0" fontAlgn="base" hangingPunct="0">
              <a:spcBef>
                <a:spcPct val="0"/>
              </a:spcBef>
              <a:spcAft>
                <a:spcPct val="0"/>
              </a:spcAft>
              <a:defRPr sz="2000">
                <a:solidFill>
                  <a:schemeClr val="tx1"/>
                </a:solidFill>
                <a:latin typeface="Arial" charset="0"/>
              </a:defRPr>
            </a:lvl9pPr>
          </a:lstStyle>
          <a:p>
            <a:pPr eaLnBrk="1" hangingPunct="1"/>
            <a:r>
              <a:rPr lang="en-US" altLang="sv-SE" sz="1200"/>
              <a:t> </a:t>
            </a:r>
          </a:p>
        </p:txBody>
      </p:sp>
      <p:sp>
        <p:nvSpPr>
          <p:cNvPr id="46087" name="Footer Placeholder 6"/>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defRPr>
            </a:lvl1pPr>
            <a:lvl2pPr marL="751830" indent="-289166" eaLnBrk="0" hangingPunct="0">
              <a:defRPr sz="2000">
                <a:solidFill>
                  <a:schemeClr val="tx1"/>
                </a:solidFill>
                <a:latin typeface="Arial" charset="0"/>
              </a:defRPr>
            </a:lvl2pPr>
            <a:lvl3pPr marL="1156660" indent="-231332" eaLnBrk="0" hangingPunct="0">
              <a:defRPr sz="2000">
                <a:solidFill>
                  <a:schemeClr val="tx1"/>
                </a:solidFill>
                <a:latin typeface="Arial" charset="0"/>
              </a:defRPr>
            </a:lvl3pPr>
            <a:lvl4pPr marL="1619325" indent="-231332" eaLnBrk="0" hangingPunct="0">
              <a:defRPr sz="2000">
                <a:solidFill>
                  <a:schemeClr val="tx1"/>
                </a:solidFill>
                <a:latin typeface="Arial" charset="0"/>
              </a:defRPr>
            </a:lvl4pPr>
            <a:lvl5pPr marL="2081990" indent="-231332" eaLnBrk="0" hangingPunct="0">
              <a:defRPr sz="2000">
                <a:solidFill>
                  <a:schemeClr val="tx1"/>
                </a:solidFill>
                <a:latin typeface="Arial" charset="0"/>
              </a:defRPr>
            </a:lvl5pPr>
            <a:lvl6pPr marL="2544654" indent="-231332" algn="ctr" eaLnBrk="0" fontAlgn="base" hangingPunct="0">
              <a:spcBef>
                <a:spcPct val="0"/>
              </a:spcBef>
              <a:spcAft>
                <a:spcPct val="0"/>
              </a:spcAft>
              <a:defRPr sz="2000">
                <a:solidFill>
                  <a:schemeClr val="tx1"/>
                </a:solidFill>
                <a:latin typeface="Arial" charset="0"/>
              </a:defRPr>
            </a:lvl6pPr>
            <a:lvl7pPr marL="3007319" indent="-231332" algn="ctr" eaLnBrk="0" fontAlgn="base" hangingPunct="0">
              <a:spcBef>
                <a:spcPct val="0"/>
              </a:spcBef>
              <a:spcAft>
                <a:spcPct val="0"/>
              </a:spcAft>
              <a:defRPr sz="2000">
                <a:solidFill>
                  <a:schemeClr val="tx1"/>
                </a:solidFill>
                <a:latin typeface="Arial" charset="0"/>
              </a:defRPr>
            </a:lvl7pPr>
            <a:lvl8pPr marL="3469983" indent="-231332" algn="ctr" eaLnBrk="0" fontAlgn="base" hangingPunct="0">
              <a:spcBef>
                <a:spcPct val="0"/>
              </a:spcBef>
              <a:spcAft>
                <a:spcPct val="0"/>
              </a:spcAft>
              <a:defRPr sz="2000">
                <a:solidFill>
                  <a:schemeClr val="tx1"/>
                </a:solidFill>
                <a:latin typeface="Arial" charset="0"/>
              </a:defRPr>
            </a:lvl8pPr>
            <a:lvl9pPr marL="3932647" indent="-231332" algn="ctr" eaLnBrk="0" fontAlgn="base" hangingPunct="0">
              <a:spcBef>
                <a:spcPct val="0"/>
              </a:spcBef>
              <a:spcAft>
                <a:spcPct val="0"/>
              </a:spcAft>
              <a:defRPr sz="2000">
                <a:solidFill>
                  <a:schemeClr val="tx1"/>
                </a:solidFill>
                <a:latin typeface="Arial" charset="0"/>
              </a:defRPr>
            </a:lvl9pPr>
          </a:lstStyle>
          <a:p>
            <a:pPr eaLnBrk="1" hangingPunct="1"/>
            <a:r>
              <a:rPr lang="en-US" altLang="sv-SE" sz="1200"/>
              <a:t> </a:t>
            </a:r>
          </a:p>
        </p:txBody>
      </p:sp>
    </p:spTree>
    <p:extLst>
      <p:ext uri="{BB962C8B-B14F-4D97-AF65-F5344CB8AC3E}">
        <p14:creationId xmlns:p14="http://schemas.microsoft.com/office/powerpoint/2010/main" val="29561504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xfrm>
            <a:off x="-214313" y="814388"/>
            <a:ext cx="7251701" cy="40798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sv-SE" altLang="sv-SE" dirty="0"/>
          </a:p>
        </p:txBody>
      </p:sp>
      <p:sp>
        <p:nvSpPr>
          <p:cNvPr id="46084" name="Date Placeholder 3"/>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defRPr>
            </a:lvl1pPr>
            <a:lvl2pPr marL="751830" indent="-289166" eaLnBrk="0" hangingPunct="0">
              <a:defRPr sz="2000">
                <a:solidFill>
                  <a:schemeClr val="tx1"/>
                </a:solidFill>
                <a:latin typeface="Arial" charset="0"/>
              </a:defRPr>
            </a:lvl2pPr>
            <a:lvl3pPr marL="1156660" indent="-231332" eaLnBrk="0" hangingPunct="0">
              <a:defRPr sz="2000">
                <a:solidFill>
                  <a:schemeClr val="tx1"/>
                </a:solidFill>
                <a:latin typeface="Arial" charset="0"/>
              </a:defRPr>
            </a:lvl3pPr>
            <a:lvl4pPr marL="1619325" indent="-231332" eaLnBrk="0" hangingPunct="0">
              <a:defRPr sz="2000">
                <a:solidFill>
                  <a:schemeClr val="tx1"/>
                </a:solidFill>
                <a:latin typeface="Arial" charset="0"/>
              </a:defRPr>
            </a:lvl4pPr>
            <a:lvl5pPr marL="2081990" indent="-231332" eaLnBrk="0" hangingPunct="0">
              <a:defRPr sz="2000">
                <a:solidFill>
                  <a:schemeClr val="tx1"/>
                </a:solidFill>
                <a:latin typeface="Arial" charset="0"/>
              </a:defRPr>
            </a:lvl5pPr>
            <a:lvl6pPr marL="2544654" indent="-231332" algn="ctr" eaLnBrk="0" fontAlgn="base" hangingPunct="0">
              <a:spcBef>
                <a:spcPct val="0"/>
              </a:spcBef>
              <a:spcAft>
                <a:spcPct val="0"/>
              </a:spcAft>
              <a:defRPr sz="2000">
                <a:solidFill>
                  <a:schemeClr val="tx1"/>
                </a:solidFill>
                <a:latin typeface="Arial" charset="0"/>
              </a:defRPr>
            </a:lvl6pPr>
            <a:lvl7pPr marL="3007319" indent="-231332" algn="ctr" eaLnBrk="0" fontAlgn="base" hangingPunct="0">
              <a:spcBef>
                <a:spcPct val="0"/>
              </a:spcBef>
              <a:spcAft>
                <a:spcPct val="0"/>
              </a:spcAft>
              <a:defRPr sz="2000">
                <a:solidFill>
                  <a:schemeClr val="tx1"/>
                </a:solidFill>
                <a:latin typeface="Arial" charset="0"/>
              </a:defRPr>
            </a:lvl7pPr>
            <a:lvl8pPr marL="3469983" indent="-231332" algn="ctr" eaLnBrk="0" fontAlgn="base" hangingPunct="0">
              <a:spcBef>
                <a:spcPct val="0"/>
              </a:spcBef>
              <a:spcAft>
                <a:spcPct val="0"/>
              </a:spcAft>
              <a:defRPr sz="2000">
                <a:solidFill>
                  <a:schemeClr val="tx1"/>
                </a:solidFill>
                <a:latin typeface="Arial" charset="0"/>
              </a:defRPr>
            </a:lvl8pPr>
            <a:lvl9pPr marL="3932647" indent="-231332" algn="ctr" eaLnBrk="0" fontAlgn="base" hangingPunct="0">
              <a:spcBef>
                <a:spcPct val="0"/>
              </a:spcBef>
              <a:spcAft>
                <a:spcPct val="0"/>
              </a:spcAft>
              <a:defRPr sz="2000">
                <a:solidFill>
                  <a:schemeClr val="tx1"/>
                </a:solidFill>
                <a:latin typeface="Arial" charset="0"/>
              </a:defRPr>
            </a:lvl9pPr>
          </a:lstStyle>
          <a:p>
            <a:pPr eaLnBrk="1" hangingPunct="1"/>
            <a:r>
              <a:rPr lang="en-US" altLang="sv-SE" sz="1200"/>
              <a:t>2019-11-22 </a:t>
            </a:r>
          </a:p>
        </p:txBody>
      </p:sp>
      <p:sp>
        <p:nvSpPr>
          <p:cNvPr id="46085"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000">
                <a:solidFill>
                  <a:schemeClr val="tx1"/>
                </a:solidFill>
                <a:latin typeface="Arial" charset="0"/>
              </a:defRPr>
            </a:lvl1pPr>
            <a:lvl2pPr marL="751830" indent="-289166" eaLnBrk="0" hangingPunct="0">
              <a:defRPr sz="2000">
                <a:solidFill>
                  <a:schemeClr val="tx1"/>
                </a:solidFill>
                <a:latin typeface="Arial" charset="0"/>
              </a:defRPr>
            </a:lvl2pPr>
            <a:lvl3pPr marL="1156660" indent="-231332" eaLnBrk="0" hangingPunct="0">
              <a:defRPr sz="2000">
                <a:solidFill>
                  <a:schemeClr val="tx1"/>
                </a:solidFill>
                <a:latin typeface="Arial" charset="0"/>
              </a:defRPr>
            </a:lvl3pPr>
            <a:lvl4pPr marL="1619325" indent="-231332" eaLnBrk="0" hangingPunct="0">
              <a:defRPr sz="2000">
                <a:solidFill>
                  <a:schemeClr val="tx1"/>
                </a:solidFill>
                <a:latin typeface="Arial" charset="0"/>
              </a:defRPr>
            </a:lvl4pPr>
            <a:lvl5pPr marL="2081990" indent="-231332" eaLnBrk="0" hangingPunct="0">
              <a:defRPr sz="2000">
                <a:solidFill>
                  <a:schemeClr val="tx1"/>
                </a:solidFill>
                <a:latin typeface="Arial" charset="0"/>
              </a:defRPr>
            </a:lvl5pPr>
            <a:lvl6pPr marL="2544654" indent="-231332" algn="ctr" eaLnBrk="0" fontAlgn="base" hangingPunct="0">
              <a:spcBef>
                <a:spcPct val="0"/>
              </a:spcBef>
              <a:spcAft>
                <a:spcPct val="0"/>
              </a:spcAft>
              <a:defRPr sz="2000">
                <a:solidFill>
                  <a:schemeClr val="tx1"/>
                </a:solidFill>
                <a:latin typeface="Arial" charset="0"/>
              </a:defRPr>
            </a:lvl6pPr>
            <a:lvl7pPr marL="3007319" indent="-231332" algn="ctr" eaLnBrk="0" fontAlgn="base" hangingPunct="0">
              <a:spcBef>
                <a:spcPct val="0"/>
              </a:spcBef>
              <a:spcAft>
                <a:spcPct val="0"/>
              </a:spcAft>
              <a:defRPr sz="2000">
                <a:solidFill>
                  <a:schemeClr val="tx1"/>
                </a:solidFill>
                <a:latin typeface="Arial" charset="0"/>
              </a:defRPr>
            </a:lvl7pPr>
            <a:lvl8pPr marL="3469983" indent="-231332" algn="ctr" eaLnBrk="0" fontAlgn="base" hangingPunct="0">
              <a:spcBef>
                <a:spcPct val="0"/>
              </a:spcBef>
              <a:spcAft>
                <a:spcPct val="0"/>
              </a:spcAft>
              <a:defRPr sz="2000">
                <a:solidFill>
                  <a:schemeClr val="tx1"/>
                </a:solidFill>
                <a:latin typeface="Arial" charset="0"/>
              </a:defRPr>
            </a:lvl8pPr>
            <a:lvl9pPr marL="3932647" indent="-231332" algn="ctr" eaLnBrk="0" fontAlgn="base" hangingPunct="0">
              <a:spcBef>
                <a:spcPct val="0"/>
              </a:spcBef>
              <a:spcAft>
                <a:spcPct val="0"/>
              </a:spcAft>
              <a:defRPr sz="2000">
                <a:solidFill>
                  <a:schemeClr val="tx1"/>
                </a:solidFill>
                <a:latin typeface="Arial" charset="0"/>
              </a:defRPr>
            </a:lvl9pPr>
          </a:lstStyle>
          <a:p>
            <a:pPr eaLnBrk="1" hangingPunct="1"/>
            <a:fld id="{58C1AECF-29EC-4C63-814E-7C4EF55031BF}" type="slidenum">
              <a:rPr lang="en-US" altLang="sv-SE" sz="1200" smtClean="0"/>
              <a:t>13</a:t>
            </a:fld>
            <a:endParaRPr lang="en-US" altLang="sv-SE" sz="1200"/>
          </a:p>
        </p:txBody>
      </p:sp>
      <p:sp>
        <p:nvSpPr>
          <p:cNvPr id="46086" name="Header Placeholder 5"/>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defRPr>
            </a:lvl1pPr>
            <a:lvl2pPr marL="751830" indent="-289166" eaLnBrk="0" hangingPunct="0">
              <a:defRPr sz="2000">
                <a:solidFill>
                  <a:schemeClr val="tx1"/>
                </a:solidFill>
                <a:latin typeface="Arial" charset="0"/>
              </a:defRPr>
            </a:lvl2pPr>
            <a:lvl3pPr marL="1156660" indent="-231332" eaLnBrk="0" hangingPunct="0">
              <a:defRPr sz="2000">
                <a:solidFill>
                  <a:schemeClr val="tx1"/>
                </a:solidFill>
                <a:latin typeface="Arial" charset="0"/>
              </a:defRPr>
            </a:lvl3pPr>
            <a:lvl4pPr marL="1619325" indent="-231332" eaLnBrk="0" hangingPunct="0">
              <a:defRPr sz="2000">
                <a:solidFill>
                  <a:schemeClr val="tx1"/>
                </a:solidFill>
                <a:latin typeface="Arial" charset="0"/>
              </a:defRPr>
            </a:lvl4pPr>
            <a:lvl5pPr marL="2081990" indent="-231332" eaLnBrk="0" hangingPunct="0">
              <a:defRPr sz="2000">
                <a:solidFill>
                  <a:schemeClr val="tx1"/>
                </a:solidFill>
                <a:latin typeface="Arial" charset="0"/>
              </a:defRPr>
            </a:lvl5pPr>
            <a:lvl6pPr marL="2544654" indent="-231332" algn="ctr" eaLnBrk="0" fontAlgn="base" hangingPunct="0">
              <a:spcBef>
                <a:spcPct val="0"/>
              </a:spcBef>
              <a:spcAft>
                <a:spcPct val="0"/>
              </a:spcAft>
              <a:defRPr sz="2000">
                <a:solidFill>
                  <a:schemeClr val="tx1"/>
                </a:solidFill>
                <a:latin typeface="Arial" charset="0"/>
              </a:defRPr>
            </a:lvl6pPr>
            <a:lvl7pPr marL="3007319" indent="-231332" algn="ctr" eaLnBrk="0" fontAlgn="base" hangingPunct="0">
              <a:spcBef>
                <a:spcPct val="0"/>
              </a:spcBef>
              <a:spcAft>
                <a:spcPct val="0"/>
              </a:spcAft>
              <a:defRPr sz="2000">
                <a:solidFill>
                  <a:schemeClr val="tx1"/>
                </a:solidFill>
                <a:latin typeface="Arial" charset="0"/>
              </a:defRPr>
            </a:lvl7pPr>
            <a:lvl8pPr marL="3469983" indent="-231332" algn="ctr" eaLnBrk="0" fontAlgn="base" hangingPunct="0">
              <a:spcBef>
                <a:spcPct val="0"/>
              </a:spcBef>
              <a:spcAft>
                <a:spcPct val="0"/>
              </a:spcAft>
              <a:defRPr sz="2000">
                <a:solidFill>
                  <a:schemeClr val="tx1"/>
                </a:solidFill>
                <a:latin typeface="Arial" charset="0"/>
              </a:defRPr>
            </a:lvl8pPr>
            <a:lvl9pPr marL="3932647" indent="-231332" algn="ctr" eaLnBrk="0" fontAlgn="base" hangingPunct="0">
              <a:spcBef>
                <a:spcPct val="0"/>
              </a:spcBef>
              <a:spcAft>
                <a:spcPct val="0"/>
              </a:spcAft>
              <a:defRPr sz="2000">
                <a:solidFill>
                  <a:schemeClr val="tx1"/>
                </a:solidFill>
                <a:latin typeface="Arial" charset="0"/>
              </a:defRPr>
            </a:lvl9pPr>
          </a:lstStyle>
          <a:p>
            <a:pPr eaLnBrk="1" hangingPunct="1"/>
            <a:r>
              <a:rPr lang="en-US" altLang="sv-SE" sz="1200"/>
              <a:t> </a:t>
            </a:r>
          </a:p>
        </p:txBody>
      </p:sp>
      <p:sp>
        <p:nvSpPr>
          <p:cNvPr id="46087" name="Footer Placeholder 6"/>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defRPr>
            </a:lvl1pPr>
            <a:lvl2pPr marL="751830" indent="-289166" eaLnBrk="0" hangingPunct="0">
              <a:defRPr sz="2000">
                <a:solidFill>
                  <a:schemeClr val="tx1"/>
                </a:solidFill>
                <a:latin typeface="Arial" charset="0"/>
              </a:defRPr>
            </a:lvl2pPr>
            <a:lvl3pPr marL="1156660" indent="-231332" eaLnBrk="0" hangingPunct="0">
              <a:defRPr sz="2000">
                <a:solidFill>
                  <a:schemeClr val="tx1"/>
                </a:solidFill>
                <a:latin typeface="Arial" charset="0"/>
              </a:defRPr>
            </a:lvl3pPr>
            <a:lvl4pPr marL="1619325" indent="-231332" eaLnBrk="0" hangingPunct="0">
              <a:defRPr sz="2000">
                <a:solidFill>
                  <a:schemeClr val="tx1"/>
                </a:solidFill>
                <a:latin typeface="Arial" charset="0"/>
              </a:defRPr>
            </a:lvl4pPr>
            <a:lvl5pPr marL="2081990" indent="-231332" eaLnBrk="0" hangingPunct="0">
              <a:defRPr sz="2000">
                <a:solidFill>
                  <a:schemeClr val="tx1"/>
                </a:solidFill>
                <a:latin typeface="Arial" charset="0"/>
              </a:defRPr>
            </a:lvl5pPr>
            <a:lvl6pPr marL="2544654" indent="-231332" algn="ctr" eaLnBrk="0" fontAlgn="base" hangingPunct="0">
              <a:spcBef>
                <a:spcPct val="0"/>
              </a:spcBef>
              <a:spcAft>
                <a:spcPct val="0"/>
              </a:spcAft>
              <a:defRPr sz="2000">
                <a:solidFill>
                  <a:schemeClr val="tx1"/>
                </a:solidFill>
                <a:latin typeface="Arial" charset="0"/>
              </a:defRPr>
            </a:lvl6pPr>
            <a:lvl7pPr marL="3007319" indent="-231332" algn="ctr" eaLnBrk="0" fontAlgn="base" hangingPunct="0">
              <a:spcBef>
                <a:spcPct val="0"/>
              </a:spcBef>
              <a:spcAft>
                <a:spcPct val="0"/>
              </a:spcAft>
              <a:defRPr sz="2000">
                <a:solidFill>
                  <a:schemeClr val="tx1"/>
                </a:solidFill>
                <a:latin typeface="Arial" charset="0"/>
              </a:defRPr>
            </a:lvl7pPr>
            <a:lvl8pPr marL="3469983" indent="-231332" algn="ctr" eaLnBrk="0" fontAlgn="base" hangingPunct="0">
              <a:spcBef>
                <a:spcPct val="0"/>
              </a:spcBef>
              <a:spcAft>
                <a:spcPct val="0"/>
              </a:spcAft>
              <a:defRPr sz="2000">
                <a:solidFill>
                  <a:schemeClr val="tx1"/>
                </a:solidFill>
                <a:latin typeface="Arial" charset="0"/>
              </a:defRPr>
            </a:lvl8pPr>
            <a:lvl9pPr marL="3932647" indent="-231332" algn="ctr" eaLnBrk="0" fontAlgn="base" hangingPunct="0">
              <a:spcBef>
                <a:spcPct val="0"/>
              </a:spcBef>
              <a:spcAft>
                <a:spcPct val="0"/>
              </a:spcAft>
              <a:defRPr sz="2000">
                <a:solidFill>
                  <a:schemeClr val="tx1"/>
                </a:solidFill>
                <a:latin typeface="Arial" charset="0"/>
              </a:defRPr>
            </a:lvl9pPr>
          </a:lstStyle>
          <a:p>
            <a:pPr eaLnBrk="1" hangingPunct="1"/>
            <a:r>
              <a:rPr lang="en-US" altLang="sv-SE" sz="1200"/>
              <a:t> </a:t>
            </a:r>
          </a:p>
        </p:txBody>
      </p:sp>
    </p:spTree>
    <p:extLst>
      <p:ext uri="{BB962C8B-B14F-4D97-AF65-F5344CB8AC3E}">
        <p14:creationId xmlns:p14="http://schemas.microsoft.com/office/powerpoint/2010/main" val="2575934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xfrm>
            <a:off x="-214313" y="814388"/>
            <a:ext cx="7251701" cy="40798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sv-SE" altLang="sv-SE" dirty="0"/>
          </a:p>
        </p:txBody>
      </p:sp>
      <p:sp>
        <p:nvSpPr>
          <p:cNvPr id="46084" name="Date Placeholder 3"/>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defRPr>
            </a:lvl1pPr>
            <a:lvl2pPr marL="751830" indent="-289166" eaLnBrk="0" hangingPunct="0">
              <a:defRPr sz="2000">
                <a:solidFill>
                  <a:schemeClr val="tx1"/>
                </a:solidFill>
                <a:latin typeface="Arial" charset="0"/>
              </a:defRPr>
            </a:lvl2pPr>
            <a:lvl3pPr marL="1156660" indent="-231332" eaLnBrk="0" hangingPunct="0">
              <a:defRPr sz="2000">
                <a:solidFill>
                  <a:schemeClr val="tx1"/>
                </a:solidFill>
                <a:latin typeface="Arial" charset="0"/>
              </a:defRPr>
            </a:lvl3pPr>
            <a:lvl4pPr marL="1619325" indent="-231332" eaLnBrk="0" hangingPunct="0">
              <a:defRPr sz="2000">
                <a:solidFill>
                  <a:schemeClr val="tx1"/>
                </a:solidFill>
                <a:latin typeface="Arial" charset="0"/>
              </a:defRPr>
            </a:lvl4pPr>
            <a:lvl5pPr marL="2081990" indent="-231332" eaLnBrk="0" hangingPunct="0">
              <a:defRPr sz="2000">
                <a:solidFill>
                  <a:schemeClr val="tx1"/>
                </a:solidFill>
                <a:latin typeface="Arial" charset="0"/>
              </a:defRPr>
            </a:lvl5pPr>
            <a:lvl6pPr marL="2544654" indent="-231332" algn="ctr" eaLnBrk="0" fontAlgn="base" hangingPunct="0">
              <a:spcBef>
                <a:spcPct val="0"/>
              </a:spcBef>
              <a:spcAft>
                <a:spcPct val="0"/>
              </a:spcAft>
              <a:defRPr sz="2000">
                <a:solidFill>
                  <a:schemeClr val="tx1"/>
                </a:solidFill>
                <a:latin typeface="Arial" charset="0"/>
              </a:defRPr>
            </a:lvl6pPr>
            <a:lvl7pPr marL="3007319" indent="-231332" algn="ctr" eaLnBrk="0" fontAlgn="base" hangingPunct="0">
              <a:spcBef>
                <a:spcPct val="0"/>
              </a:spcBef>
              <a:spcAft>
                <a:spcPct val="0"/>
              </a:spcAft>
              <a:defRPr sz="2000">
                <a:solidFill>
                  <a:schemeClr val="tx1"/>
                </a:solidFill>
                <a:latin typeface="Arial" charset="0"/>
              </a:defRPr>
            </a:lvl7pPr>
            <a:lvl8pPr marL="3469983" indent="-231332" algn="ctr" eaLnBrk="0" fontAlgn="base" hangingPunct="0">
              <a:spcBef>
                <a:spcPct val="0"/>
              </a:spcBef>
              <a:spcAft>
                <a:spcPct val="0"/>
              </a:spcAft>
              <a:defRPr sz="2000">
                <a:solidFill>
                  <a:schemeClr val="tx1"/>
                </a:solidFill>
                <a:latin typeface="Arial" charset="0"/>
              </a:defRPr>
            </a:lvl8pPr>
            <a:lvl9pPr marL="3932647" indent="-231332" algn="ctr" eaLnBrk="0" fontAlgn="base" hangingPunct="0">
              <a:spcBef>
                <a:spcPct val="0"/>
              </a:spcBef>
              <a:spcAft>
                <a:spcPct val="0"/>
              </a:spcAft>
              <a:defRPr sz="2000">
                <a:solidFill>
                  <a:schemeClr val="tx1"/>
                </a:solidFill>
                <a:latin typeface="Arial" charset="0"/>
              </a:defRPr>
            </a:lvl9pPr>
          </a:lstStyle>
          <a:p>
            <a:pPr eaLnBrk="1" hangingPunct="1"/>
            <a:r>
              <a:rPr lang="en-US" altLang="sv-SE" sz="1200"/>
              <a:t>2019-11-22 </a:t>
            </a:r>
          </a:p>
        </p:txBody>
      </p:sp>
      <p:sp>
        <p:nvSpPr>
          <p:cNvPr id="46085"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000">
                <a:solidFill>
                  <a:schemeClr val="tx1"/>
                </a:solidFill>
                <a:latin typeface="Arial" charset="0"/>
              </a:defRPr>
            </a:lvl1pPr>
            <a:lvl2pPr marL="751830" indent="-289166" eaLnBrk="0" hangingPunct="0">
              <a:defRPr sz="2000">
                <a:solidFill>
                  <a:schemeClr val="tx1"/>
                </a:solidFill>
                <a:latin typeface="Arial" charset="0"/>
              </a:defRPr>
            </a:lvl2pPr>
            <a:lvl3pPr marL="1156660" indent="-231332" eaLnBrk="0" hangingPunct="0">
              <a:defRPr sz="2000">
                <a:solidFill>
                  <a:schemeClr val="tx1"/>
                </a:solidFill>
                <a:latin typeface="Arial" charset="0"/>
              </a:defRPr>
            </a:lvl3pPr>
            <a:lvl4pPr marL="1619325" indent="-231332" eaLnBrk="0" hangingPunct="0">
              <a:defRPr sz="2000">
                <a:solidFill>
                  <a:schemeClr val="tx1"/>
                </a:solidFill>
                <a:latin typeface="Arial" charset="0"/>
              </a:defRPr>
            </a:lvl4pPr>
            <a:lvl5pPr marL="2081990" indent="-231332" eaLnBrk="0" hangingPunct="0">
              <a:defRPr sz="2000">
                <a:solidFill>
                  <a:schemeClr val="tx1"/>
                </a:solidFill>
                <a:latin typeface="Arial" charset="0"/>
              </a:defRPr>
            </a:lvl5pPr>
            <a:lvl6pPr marL="2544654" indent="-231332" algn="ctr" eaLnBrk="0" fontAlgn="base" hangingPunct="0">
              <a:spcBef>
                <a:spcPct val="0"/>
              </a:spcBef>
              <a:spcAft>
                <a:spcPct val="0"/>
              </a:spcAft>
              <a:defRPr sz="2000">
                <a:solidFill>
                  <a:schemeClr val="tx1"/>
                </a:solidFill>
                <a:latin typeface="Arial" charset="0"/>
              </a:defRPr>
            </a:lvl6pPr>
            <a:lvl7pPr marL="3007319" indent="-231332" algn="ctr" eaLnBrk="0" fontAlgn="base" hangingPunct="0">
              <a:spcBef>
                <a:spcPct val="0"/>
              </a:spcBef>
              <a:spcAft>
                <a:spcPct val="0"/>
              </a:spcAft>
              <a:defRPr sz="2000">
                <a:solidFill>
                  <a:schemeClr val="tx1"/>
                </a:solidFill>
                <a:latin typeface="Arial" charset="0"/>
              </a:defRPr>
            </a:lvl7pPr>
            <a:lvl8pPr marL="3469983" indent="-231332" algn="ctr" eaLnBrk="0" fontAlgn="base" hangingPunct="0">
              <a:spcBef>
                <a:spcPct val="0"/>
              </a:spcBef>
              <a:spcAft>
                <a:spcPct val="0"/>
              </a:spcAft>
              <a:defRPr sz="2000">
                <a:solidFill>
                  <a:schemeClr val="tx1"/>
                </a:solidFill>
                <a:latin typeface="Arial" charset="0"/>
              </a:defRPr>
            </a:lvl8pPr>
            <a:lvl9pPr marL="3932647" indent="-231332" algn="ctr" eaLnBrk="0" fontAlgn="base" hangingPunct="0">
              <a:spcBef>
                <a:spcPct val="0"/>
              </a:spcBef>
              <a:spcAft>
                <a:spcPct val="0"/>
              </a:spcAft>
              <a:defRPr sz="2000">
                <a:solidFill>
                  <a:schemeClr val="tx1"/>
                </a:solidFill>
                <a:latin typeface="Arial" charset="0"/>
              </a:defRPr>
            </a:lvl9pPr>
          </a:lstStyle>
          <a:p>
            <a:pPr eaLnBrk="1" hangingPunct="1"/>
            <a:fld id="{58C1AECF-29EC-4C63-814E-7C4EF55031BF}" type="slidenum">
              <a:rPr lang="en-US" altLang="sv-SE" sz="1200" smtClean="0"/>
              <a:t>14</a:t>
            </a:fld>
            <a:endParaRPr lang="en-US" altLang="sv-SE" sz="1200"/>
          </a:p>
        </p:txBody>
      </p:sp>
      <p:sp>
        <p:nvSpPr>
          <p:cNvPr id="46086" name="Header Placeholder 5"/>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defRPr>
            </a:lvl1pPr>
            <a:lvl2pPr marL="751830" indent="-289166" eaLnBrk="0" hangingPunct="0">
              <a:defRPr sz="2000">
                <a:solidFill>
                  <a:schemeClr val="tx1"/>
                </a:solidFill>
                <a:latin typeface="Arial" charset="0"/>
              </a:defRPr>
            </a:lvl2pPr>
            <a:lvl3pPr marL="1156660" indent="-231332" eaLnBrk="0" hangingPunct="0">
              <a:defRPr sz="2000">
                <a:solidFill>
                  <a:schemeClr val="tx1"/>
                </a:solidFill>
                <a:latin typeface="Arial" charset="0"/>
              </a:defRPr>
            </a:lvl3pPr>
            <a:lvl4pPr marL="1619325" indent="-231332" eaLnBrk="0" hangingPunct="0">
              <a:defRPr sz="2000">
                <a:solidFill>
                  <a:schemeClr val="tx1"/>
                </a:solidFill>
                <a:latin typeface="Arial" charset="0"/>
              </a:defRPr>
            </a:lvl4pPr>
            <a:lvl5pPr marL="2081990" indent="-231332" eaLnBrk="0" hangingPunct="0">
              <a:defRPr sz="2000">
                <a:solidFill>
                  <a:schemeClr val="tx1"/>
                </a:solidFill>
                <a:latin typeface="Arial" charset="0"/>
              </a:defRPr>
            </a:lvl5pPr>
            <a:lvl6pPr marL="2544654" indent="-231332" algn="ctr" eaLnBrk="0" fontAlgn="base" hangingPunct="0">
              <a:spcBef>
                <a:spcPct val="0"/>
              </a:spcBef>
              <a:spcAft>
                <a:spcPct val="0"/>
              </a:spcAft>
              <a:defRPr sz="2000">
                <a:solidFill>
                  <a:schemeClr val="tx1"/>
                </a:solidFill>
                <a:latin typeface="Arial" charset="0"/>
              </a:defRPr>
            </a:lvl6pPr>
            <a:lvl7pPr marL="3007319" indent="-231332" algn="ctr" eaLnBrk="0" fontAlgn="base" hangingPunct="0">
              <a:spcBef>
                <a:spcPct val="0"/>
              </a:spcBef>
              <a:spcAft>
                <a:spcPct val="0"/>
              </a:spcAft>
              <a:defRPr sz="2000">
                <a:solidFill>
                  <a:schemeClr val="tx1"/>
                </a:solidFill>
                <a:latin typeface="Arial" charset="0"/>
              </a:defRPr>
            </a:lvl7pPr>
            <a:lvl8pPr marL="3469983" indent="-231332" algn="ctr" eaLnBrk="0" fontAlgn="base" hangingPunct="0">
              <a:spcBef>
                <a:spcPct val="0"/>
              </a:spcBef>
              <a:spcAft>
                <a:spcPct val="0"/>
              </a:spcAft>
              <a:defRPr sz="2000">
                <a:solidFill>
                  <a:schemeClr val="tx1"/>
                </a:solidFill>
                <a:latin typeface="Arial" charset="0"/>
              </a:defRPr>
            </a:lvl8pPr>
            <a:lvl9pPr marL="3932647" indent="-231332" algn="ctr" eaLnBrk="0" fontAlgn="base" hangingPunct="0">
              <a:spcBef>
                <a:spcPct val="0"/>
              </a:spcBef>
              <a:spcAft>
                <a:spcPct val="0"/>
              </a:spcAft>
              <a:defRPr sz="2000">
                <a:solidFill>
                  <a:schemeClr val="tx1"/>
                </a:solidFill>
                <a:latin typeface="Arial" charset="0"/>
              </a:defRPr>
            </a:lvl9pPr>
          </a:lstStyle>
          <a:p>
            <a:pPr eaLnBrk="1" hangingPunct="1"/>
            <a:r>
              <a:rPr lang="en-US" altLang="sv-SE" sz="1200"/>
              <a:t> </a:t>
            </a:r>
          </a:p>
        </p:txBody>
      </p:sp>
      <p:sp>
        <p:nvSpPr>
          <p:cNvPr id="46087" name="Footer Placeholder 6"/>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defRPr>
            </a:lvl1pPr>
            <a:lvl2pPr marL="751830" indent="-289166" eaLnBrk="0" hangingPunct="0">
              <a:defRPr sz="2000">
                <a:solidFill>
                  <a:schemeClr val="tx1"/>
                </a:solidFill>
                <a:latin typeface="Arial" charset="0"/>
              </a:defRPr>
            </a:lvl2pPr>
            <a:lvl3pPr marL="1156660" indent="-231332" eaLnBrk="0" hangingPunct="0">
              <a:defRPr sz="2000">
                <a:solidFill>
                  <a:schemeClr val="tx1"/>
                </a:solidFill>
                <a:latin typeface="Arial" charset="0"/>
              </a:defRPr>
            </a:lvl3pPr>
            <a:lvl4pPr marL="1619325" indent="-231332" eaLnBrk="0" hangingPunct="0">
              <a:defRPr sz="2000">
                <a:solidFill>
                  <a:schemeClr val="tx1"/>
                </a:solidFill>
                <a:latin typeface="Arial" charset="0"/>
              </a:defRPr>
            </a:lvl4pPr>
            <a:lvl5pPr marL="2081990" indent="-231332" eaLnBrk="0" hangingPunct="0">
              <a:defRPr sz="2000">
                <a:solidFill>
                  <a:schemeClr val="tx1"/>
                </a:solidFill>
                <a:latin typeface="Arial" charset="0"/>
              </a:defRPr>
            </a:lvl5pPr>
            <a:lvl6pPr marL="2544654" indent="-231332" algn="ctr" eaLnBrk="0" fontAlgn="base" hangingPunct="0">
              <a:spcBef>
                <a:spcPct val="0"/>
              </a:spcBef>
              <a:spcAft>
                <a:spcPct val="0"/>
              </a:spcAft>
              <a:defRPr sz="2000">
                <a:solidFill>
                  <a:schemeClr val="tx1"/>
                </a:solidFill>
                <a:latin typeface="Arial" charset="0"/>
              </a:defRPr>
            </a:lvl6pPr>
            <a:lvl7pPr marL="3007319" indent="-231332" algn="ctr" eaLnBrk="0" fontAlgn="base" hangingPunct="0">
              <a:spcBef>
                <a:spcPct val="0"/>
              </a:spcBef>
              <a:spcAft>
                <a:spcPct val="0"/>
              </a:spcAft>
              <a:defRPr sz="2000">
                <a:solidFill>
                  <a:schemeClr val="tx1"/>
                </a:solidFill>
                <a:latin typeface="Arial" charset="0"/>
              </a:defRPr>
            </a:lvl7pPr>
            <a:lvl8pPr marL="3469983" indent="-231332" algn="ctr" eaLnBrk="0" fontAlgn="base" hangingPunct="0">
              <a:spcBef>
                <a:spcPct val="0"/>
              </a:spcBef>
              <a:spcAft>
                <a:spcPct val="0"/>
              </a:spcAft>
              <a:defRPr sz="2000">
                <a:solidFill>
                  <a:schemeClr val="tx1"/>
                </a:solidFill>
                <a:latin typeface="Arial" charset="0"/>
              </a:defRPr>
            </a:lvl8pPr>
            <a:lvl9pPr marL="3932647" indent="-231332" algn="ctr" eaLnBrk="0" fontAlgn="base" hangingPunct="0">
              <a:spcBef>
                <a:spcPct val="0"/>
              </a:spcBef>
              <a:spcAft>
                <a:spcPct val="0"/>
              </a:spcAft>
              <a:defRPr sz="2000">
                <a:solidFill>
                  <a:schemeClr val="tx1"/>
                </a:solidFill>
                <a:latin typeface="Arial" charset="0"/>
              </a:defRPr>
            </a:lvl9pPr>
          </a:lstStyle>
          <a:p>
            <a:pPr eaLnBrk="1" hangingPunct="1"/>
            <a:r>
              <a:rPr lang="en-US" altLang="sv-SE" sz="1200"/>
              <a:t> </a:t>
            </a:r>
          </a:p>
        </p:txBody>
      </p:sp>
    </p:spTree>
    <p:extLst>
      <p:ext uri="{BB962C8B-B14F-4D97-AF65-F5344CB8AC3E}">
        <p14:creationId xmlns:p14="http://schemas.microsoft.com/office/powerpoint/2010/main" val="20635238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 </a:t>
            </a:r>
            <a:endParaRPr lang="en-US" dirty="0"/>
          </a:p>
        </p:txBody>
      </p:sp>
      <p:sp>
        <p:nvSpPr>
          <p:cNvPr id="5" name="Date Placeholder 4"/>
          <p:cNvSpPr>
            <a:spLocks noGrp="1"/>
          </p:cNvSpPr>
          <p:nvPr>
            <p:ph type="dt" idx="1"/>
          </p:nvPr>
        </p:nvSpPr>
        <p:spPr/>
        <p:txBody>
          <a:bodyPr/>
          <a:lstStyle/>
          <a:p>
            <a:r>
              <a:rPr lang="en-US"/>
              <a:t>2019-11-22 </a:t>
            </a:r>
            <a:endParaRPr lang="en-US" dirty="0"/>
          </a:p>
        </p:txBody>
      </p:sp>
      <p:sp>
        <p:nvSpPr>
          <p:cNvPr id="6" name="Footer Placeholder 5"/>
          <p:cNvSpPr>
            <a:spLocks noGrp="1"/>
          </p:cNvSpPr>
          <p:nvPr>
            <p:ph type="ftr" sz="quarter" idx="4"/>
          </p:nvPr>
        </p:nvSpPr>
        <p:spPr/>
        <p:txBody>
          <a:bodyPr/>
          <a:lstStyle/>
          <a:p>
            <a:r>
              <a:rPr lang="en-US"/>
              <a:t> </a:t>
            </a:r>
            <a:endParaRPr lang="en-US" dirty="0"/>
          </a:p>
        </p:txBody>
      </p:sp>
      <p:sp>
        <p:nvSpPr>
          <p:cNvPr id="7" name="Slide Number Placeholder 6"/>
          <p:cNvSpPr>
            <a:spLocks noGrp="1"/>
          </p:cNvSpPr>
          <p:nvPr>
            <p:ph type="sldNum" sz="quarter" idx="5"/>
          </p:nvPr>
        </p:nvSpPr>
        <p:spPr/>
        <p:txBody>
          <a:bodyPr/>
          <a:lstStyle/>
          <a:p>
            <a:fld id="{352F4F3F-DE10-4B9A-9D52-1D96EFE3EAC5}" type="slidenum">
              <a:rPr lang="en-US" smtClean="0"/>
              <a:t>15</a:t>
            </a:fld>
            <a:endParaRPr lang="en-US" dirty="0"/>
          </a:p>
        </p:txBody>
      </p:sp>
    </p:spTree>
    <p:extLst>
      <p:ext uri="{BB962C8B-B14F-4D97-AF65-F5344CB8AC3E}">
        <p14:creationId xmlns:p14="http://schemas.microsoft.com/office/powerpoint/2010/main" val="3315510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rPr>
              <a:t> </a:t>
            </a:r>
            <a:endParaRPr kumimoji="0" lang="en-US" sz="1200" b="0" i="0" u="none" strike="noStrike" kern="1200" cap="none" spc="0" normalizeH="0" baseline="0" noProof="0" dirty="0">
              <a:ln>
                <a:noFill/>
              </a:ln>
              <a:solidFill>
                <a:prstClr val="black"/>
              </a:solidFill>
              <a:effectLst/>
              <a:uLnTx/>
              <a:uFillTx/>
              <a:latin typeface="Ericsson Hilda Light" panose="00000400000000000000" pitchFamily="2" charset="0"/>
              <a:ea typeface="+mn-ea"/>
              <a:cs typeface="+mn-cs"/>
            </a:endParaRPr>
          </a:p>
        </p:txBody>
      </p:sp>
      <p:sp>
        <p:nvSpPr>
          <p:cNvPr id="5" name="Date Placeholder 4"/>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rPr>
              <a:t>2019-11-22 </a:t>
            </a:r>
            <a:endParaRPr kumimoji="0" lang="en-US" sz="1200" b="0" i="0" u="none" strike="noStrike" kern="1200" cap="none" spc="0" normalizeH="0" baseline="0" noProof="0" dirty="0">
              <a:ln>
                <a:noFill/>
              </a:ln>
              <a:solidFill>
                <a:prstClr val="black"/>
              </a:solidFill>
              <a:effectLst/>
              <a:uLnTx/>
              <a:uFillTx/>
              <a:latin typeface="Ericsson Hilda Light" panose="00000400000000000000" pitchFamily="2" charset="0"/>
              <a:ea typeface="+mn-ea"/>
              <a:cs typeface="+mn-cs"/>
            </a:endParaRPr>
          </a:p>
        </p:txBody>
      </p:sp>
      <p:sp>
        <p:nvSpPr>
          <p:cNvPr id="6" name="Footer Placeholder 5"/>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rPr>
              <a:t> </a:t>
            </a:r>
            <a:endParaRPr kumimoji="0" lang="en-US" sz="1200" b="0" i="0" u="none" strike="noStrike" kern="1200" cap="none" spc="0" normalizeH="0" baseline="0" noProof="0" dirty="0">
              <a:ln>
                <a:noFill/>
              </a:ln>
              <a:solidFill>
                <a:prstClr val="black"/>
              </a:solidFill>
              <a:effectLst/>
              <a:uLnTx/>
              <a:uFillTx/>
              <a:latin typeface="Ericsson Hilda Light" panose="00000400000000000000" pitchFamily="2"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382A2A-A6D1-4281-92CB-061F0ACC3223}" type="slidenum">
              <a:rPr kumimoji="0" lang="en-US" sz="1200" b="0" i="0" u="none" strike="noStrike" kern="1200" cap="none" spc="0" normalizeH="0" baseline="0" noProof="0" smtClean="0">
                <a:ln>
                  <a:noFill/>
                </a:ln>
                <a:solidFill>
                  <a:prstClr val="black"/>
                </a:solidFill>
                <a:effectLst/>
                <a:uLnTx/>
                <a:uFillTx/>
                <a:latin typeface="Ericsson Hilda Light" panose="00000400000000000000" pitchFamily="2" charset="0"/>
                <a:ea typeface="+mn-ea"/>
                <a:cs typeface="+mn-cs"/>
              </a:rPr>
              <a:t>16</a:t>
            </a:fld>
            <a:endParaRPr kumimoji="0" lang="en-US" sz="1200" b="0" i="0" u="none" strike="noStrike" kern="1200" cap="none" spc="0" normalizeH="0" baseline="0" noProof="0" dirty="0">
              <a:ln>
                <a:noFill/>
              </a:ln>
              <a:solidFill>
                <a:prstClr val="black"/>
              </a:solidFill>
              <a:effectLst/>
              <a:uLnTx/>
              <a:uFillTx/>
              <a:latin typeface="Ericsson Hilda Light" panose="00000400000000000000" pitchFamily="2" charset="0"/>
              <a:ea typeface="+mn-ea"/>
              <a:cs typeface="+mn-cs"/>
            </a:endParaRPr>
          </a:p>
        </p:txBody>
      </p:sp>
    </p:spTree>
    <p:extLst>
      <p:ext uri="{BB962C8B-B14F-4D97-AF65-F5344CB8AC3E}">
        <p14:creationId xmlns:p14="http://schemas.microsoft.com/office/powerpoint/2010/main" val="706953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 </a:t>
            </a:r>
            <a:endParaRPr lang="en-US" dirty="0"/>
          </a:p>
        </p:txBody>
      </p:sp>
      <p:sp>
        <p:nvSpPr>
          <p:cNvPr id="5" name="Date Placeholder 4"/>
          <p:cNvSpPr>
            <a:spLocks noGrp="1"/>
          </p:cNvSpPr>
          <p:nvPr>
            <p:ph type="dt" idx="1"/>
          </p:nvPr>
        </p:nvSpPr>
        <p:spPr/>
        <p:txBody>
          <a:bodyPr/>
          <a:lstStyle/>
          <a:p>
            <a:r>
              <a:rPr lang="en-US"/>
              <a:t>2019-11-22 </a:t>
            </a:r>
            <a:endParaRPr lang="en-US" dirty="0"/>
          </a:p>
        </p:txBody>
      </p:sp>
      <p:sp>
        <p:nvSpPr>
          <p:cNvPr id="6" name="Footer Placeholder 5"/>
          <p:cNvSpPr>
            <a:spLocks noGrp="1"/>
          </p:cNvSpPr>
          <p:nvPr>
            <p:ph type="ftr" sz="quarter" idx="4"/>
          </p:nvPr>
        </p:nvSpPr>
        <p:spPr/>
        <p:txBody>
          <a:bodyPr/>
          <a:lstStyle/>
          <a:p>
            <a:r>
              <a:rPr lang="en-US"/>
              <a:t> </a:t>
            </a:r>
            <a:endParaRPr lang="en-US" dirty="0"/>
          </a:p>
        </p:txBody>
      </p:sp>
      <p:sp>
        <p:nvSpPr>
          <p:cNvPr id="7" name="Slide Number Placeholder 6"/>
          <p:cNvSpPr>
            <a:spLocks noGrp="1"/>
          </p:cNvSpPr>
          <p:nvPr>
            <p:ph type="sldNum" sz="quarter" idx="5"/>
          </p:nvPr>
        </p:nvSpPr>
        <p:spPr/>
        <p:txBody>
          <a:bodyPr/>
          <a:lstStyle/>
          <a:p>
            <a:fld id="{5A4266ED-02AE-414D-8C7E-8D69B9D18EAA}" type="slidenum">
              <a:rPr lang="en-US" smtClean="0"/>
              <a:t>17</a:t>
            </a:fld>
            <a:endParaRPr lang="en-US" dirty="0"/>
          </a:p>
        </p:txBody>
      </p:sp>
    </p:spTree>
    <p:extLst>
      <p:ext uri="{BB962C8B-B14F-4D97-AF65-F5344CB8AC3E}">
        <p14:creationId xmlns:p14="http://schemas.microsoft.com/office/powerpoint/2010/main" val="550654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rPr>
              <a:t>2019-11-22 </a:t>
            </a:r>
            <a:endParaRPr kumimoji="0" lang="en-US" sz="1200" b="0" i="0" u="none" strike="noStrike" kern="1200" cap="none" spc="0" normalizeH="0" baseline="0" noProof="0" dirty="0">
              <a:ln>
                <a:noFill/>
              </a:ln>
              <a:solidFill>
                <a:prstClr val="black"/>
              </a:solidFill>
              <a:effectLst/>
              <a:uLnTx/>
              <a:uFillTx/>
              <a:latin typeface="Ericsson Hilda Light" panose="00000400000000000000" pitchFamily="2"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8C7D76-8FE2-4CE7-AF39-6139579530C4}" type="slidenum">
              <a:rPr kumimoji="0" lang="en-US" sz="1200" b="0" i="0" u="none" strike="noStrike" kern="1200" cap="none" spc="0" normalizeH="0" baseline="0" noProof="0" smtClean="0">
                <a:ln>
                  <a:noFill/>
                </a:ln>
                <a:solidFill>
                  <a:prstClr val="black"/>
                </a:solidFill>
                <a:effectLst/>
                <a:uLnTx/>
                <a:uFillTx/>
                <a:latin typeface="Ericsson Hilda Light" panose="00000400000000000000" pitchFamily="2" charset="0"/>
                <a:ea typeface="+mn-ea"/>
                <a:cs typeface="+mn-cs"/>
              </a:rPr>
              <a:t>2</a:t>
            </a:fld>
            <a:endParaRPr kumimoji="0" lang="en-US" sz="1200" b="0" i="0" u="none" strike="noStrike" kern="1200" cap="none" spc="0" normalizeH="0" baseline="0" noProof="0" dirty="0">
              <a:ln>
                <a:noFill/>
              </a:ln>
              <a:solidFill>
                <a:prstClr val="black"/>
              </a:solidFill>
              <a:effectLst/>
              <a:uLnTx/>
              <a:uFillTx/>
              <a:latin typeface="Ericsson Hilda Light" panose="00000400000000000000" pitchFamily="2" charset="0"/>
              <a:ea typeface="+mn-ea"/>
              <a:cs typeface="+mn-cs"/>
            </a:endParaRPr>
          </a:p>
        </p:txBody>
      </p:sp>
      <p:sp>
        <p:nvSpPr>
          <p:cNvPr id="6" name="Header Placeholder 5"/>
          <p:cNvSpPr>
            <a:spLocks noGrp="1"/>
          </p:cNvSpPr>
          <p:nvPr>
            <p:ph type="hd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rPr>
              <a:t> </a:t>
            </a:r>
            <a:endParaRPr kumimoji="0" lang="en-US" sz="1200" b="0" i="0" u="none" strike="noStrike" kern="1200" cap="none" spc="0" normalizeH="0" baseline="0" noProof="0" dirty="0">
              <a:ln>
                <a:noFill/>
              </a:ln>
              <a:solidFill>
                <a:prstClr val="black"/>
              </a:solidFill>
              <a:effectLst/>
              <a:uLnTx/>
              <a:uFillTx/>
              <a:latin typeface="Ericsson Hilda Light" panose="00000400000000000000" pitchFamily="2" charset="0"/>
              <a:ea typeface="+mn-ea"/>
              <a:cs typeface="+mn-cs"/>
            </a:endParaRPr>
          </a:p>
        </p:txBody>
      </p:sp>
      <p:sp>
        <p:nvSpPr>
          <p:cNvPr id="7" name="Footer Placeholder 6"/>
          <p:cNvSpPr>
            <a:spLocks noGrp="1"/>
          </p:cNvSpPr>
          <p:nvPr>
            <p:ph type="ft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rPr>
              <a:t> </a:t>
            </a:r>
            <a:endParaRPr kumimoji="0" lang="en-US" sz="1200" b="0" i="0" u="none" strike="noStrike" kern="1200" cap="none" spc="0" normalizeH="0" baseline="0" noProof="0" dirty="0">
              <a:ln>
                <a:noFill/>
              </a:ln>
              <a:solidFill>
                <a:prstClr val="black"/>
              </a:solidFill>
              <a:effectLst/>
              <a:uLnTx/>
              <a:uFillTx/>
              <a:latin typeface="Ericsson Hilda Light" panose="00000400000000000000" pitchFamily="2" charset="0"/>
              <a:ea typeface="+mn-ea"/>
              <a:cs typeface="+mn-cs"/>
            </a:endParaRPr>
          </a:p>
        </p:txBody>
      </p:sp>
    </p:spTree>
    <p:extLst>
      <p:ext uri="{BB962C8B-B14F-4D97-AF65-F5344CB8AC3E}">
        <p14:creationId xmlns:p14="http://schemas.microsoft.com/office/powerpoint/2010/main" val="1175631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rPr>
              <a:t>2019-11-22 </a:t>
            </a:r>
            <a:endParaRPr kumimoji="0" lang="en-US" sz="1200" b="0" i="0" u="none" strike="noStrike" kern="1200" cap="none" spc="0" normalizeH="0" baseline="0" noProof="0" dirty="0">
              <a:ln>
                <a:noFill/>
              </a:ln>
              <a:solidFill>
                <a:prstClr val="black"/>
              </a:solidFill>
              <a:effectLst/>
              <a:uLnTx/>
              <a:uFillTx/>
              <a:latin typeface="Ericsson Hilda Light" panose="00000400000000000000" pitchFamily="2"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8C7D76-8FE2-4CE7-AF39-6139579530C4}" type="slidenum">
              <a:rPr kumimoji="0" lang="en-US" sz="1200" b="0" i="0" u="none" strike="noStrike" kern="1200" cap="none" spc="0" normalizeH="0" baseline="0" noProof="0" smtClean="0">
                <a:ln>
                  <a:noFill/>
                </a:ln>
                <a:solidFill>
                  <a:prstClr val="black"/>
                </a:solidFill>
                <a:effectLst/>
                <a:uLnTx/>
                <a:uFillTx/>
                <a:latin typeface="Ericsson Hilda Light" panose="00000400000000000000" pitchFamily="2" charset="0"/>
                <a:ea typeface="+mn-ea"/>
                <a:cs typeface="+mn-cs"/>
              </a:rPr>
              <a:t>3</a:t>
            </a:fld>
            <a:endParaRPr kumimoji="0" lang="en-US" sz="1200" b="0" i="0" u="none" strike="noStrike" kern="1200" cap="none" spc="0" normalizeH="0" baseline="0" noProof="0" dirty="0">
              <a:ln>
                <a:noFill/>
              </a:ln>
              <a:solidFill>
                <a:prstClr val="black"/>
              </a:solidFill>
              <a:effectLst/>
              <a:uLnTx/>
              <a:uFillTx/>
              <a:latin typeface="Ericsson Hilda Light" panose="00000400000000000000" pitchFamily="2" charset="0"/>
              <a:ea typeface="+mn-ea"/>
              <a:cs typeface="+mn-cs"/>
            </a:endParaRPr>
          </a:p>
        </p:txBody>
      </p:sp>
      <p:sp>
        <p:nvSpPr>
          <p:cNvPr id="6" name="Header Placeholder 5"/>
          <p:cNvSpPr>
            <a:spLocks noGrp="1"/>
          </p:cNvSpPr>
          <p:nvPr>
            <p:ph type="hd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rPr>
              <a:t> </a:t>
            </a:r>
            <a:endParaRPr kumimoji="0" lang="en-US" sz="1200" b="0" i="0" u="none" strike="noStrike" kern="1200" cap="none" spc="0" normalizeH="0" baseline="0" noProof="0" dirty="0">
              <a:ln>
                <a:noFill/>
              </a:ln>
              <a:solidFill>
                <a:prstClr val="black"/>
              </a:solidFill>
              <a:effectLst/>
              <a:uLnTx/>
              <a:uFillTx/>
              <a:latin typeface="Ericsson Hilda Light" panose="00000400000000000000" pitchFamily="2" charset="0"/>
              <a:ea typeface="+mn-ea"/>
              <a:cs typeface="+mn-cs"/>
            </a:endParaRPr>
          </a:p>
        </p:txBody>
      </p:sp>
      <p:sp>
        <p:nvSpPr>
          <p:cNvPr id="7" name="Footer Placeholder 6"/>
          <p:cNvSpPr>
            <a:spLocks noGrp="1"/>
          </p:cNvSpPr>
          <p:nvPr>
            <p:ph type="ft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rPr>
              <a:t> </a:t>
            </a:r>
            <a:endParaRPr kumimoji="0" lang="en-US" sz="1200" b="0" i="0" u="none" strike="noStrike" kern="1200" cap="none" spc="0" normalizeH="0" baseline="0" noProof="0" dirty="0">
              <a:ln>
                <a:noFill/>
              </a:ln>
              <a:solidFill>
                <a:prstClr val="black"/>
              </a:solidFill>
              <a:effectLst/>
              <a:uLnTx/>
              <a:uFillTx/>
              <a:latin typeface="Ericsson Hilda Light" panose="00000400000000000000" pitchFamily="2" charset="0"/>
              <a:ea typeface="+mn-ea"/>
              <a:cs typeface="+mn-cs"/>
            </a:endParaRPr>
          </a:p>
        </p:txBody>
      </p:sp>
    </p:spTree>
    <p:extLst>
      <p:ext uri="{BB962C8B-B14F-4D97-AF65-F5344CB8AC3E}">
        <p14:creationId xmlns:p14="http://schemas.microsoft.com/office/powerpoint/2010/main" val="2329859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rPr>
              <a:t>2019-11-22 </a:t>
            </a:r>
            <a:endParaRPr kumimoji="0" lang="en-US" sz="1200" b="0" i="0" u="none" strike="noStrike" kern="1200" cap="none" spc="0" normalizeH="0" baseline="0" noProof="0" dirty="0">
              <a:ln>
                <a:noFill/>
              </a:ln>
              <a:solidFill>
                <a:prstClr val="black"/>
              </a:solidFill>
              <a:effectLst/>
              <a:uLnTx/>
              <a:uFillTx/>
              <a:latin typeface="Ericsson Hilda Light" panose="00000400000000000000" pitchFamily="2"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8C7D76-8FE2-4CE7-AF39-6139579530C4}" type="slidenum">
              <a:rPr kumimoji="0" lang="en-US" sz="1200" b="0" i="0" u="none" strike="noStrike" kern="1200" cap="none" spc="0" normalizeH="0" baseline="0" noProof="0" smtClean="0">
                <a:ln>
                  <a:noFill/>
                </a:ln>
                <a:solidFill>
                  <a:prstClr val="black"/>
                </a:solidFill>
                <a:effectLst/>
                <a:uLnTx/>
                <a:uFillTx/>
                <a:latin typeface="Ericsson Hilda Light" panose="00000400000000000000" pitchFamily="2" charset="0"/>
                <a:ea typeface="+mn-ea"/>
                <a:cs typeface="+mn-cs"/>
              </a:rPr>
              <a:t>4</a:t>
            </a:fld>
            <a:endParaRPr kumimoji="0" lang="en-US" sz="1200" b="0" i="0" u="none" strike="noStrike" kern="1200" cap="none" spc="0" normalizeH="0" baseline="0" noProof="0" dirty="0">
              <a:ln>
                <a:noFill/>
              </a:ln>
              <a:solidFill>
                <a:prstClr val="black"/>
              </a:solidFill>
              <a:effectLst/>
              <a:uLnTx/>
              <a:uFillTx/>
              <a:latin typeface="Ericsson Hilda Light" panose="00000400000000000000" pitchFamily="2" charset="0"/>
              <a:ea typeface="+mn-ea"/>
              <a:cs typeface="+mn-cs"/>
            </a:endParaRPr>
          </a:p>
        </p:txBody>
      </p:sp>
      <p:sp>
        <p:nvSpPr>
          <p:cNvPr id="6" name="Header Placeholder 5"/>
          <p:cNvSpPr>
            <a:spLocks noGrp="1"/>
          </p:cNvSpPr>
          <p:nvPr>
            <p:ph type="hd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rPr>
              <a:t> </a:t>
            </a:r>
            <a:endParaRPr kumimoji="0" lang="en-US" sz="1200" b="0" i="0" u="none" strike="noStrike" kern="1200" cap="none" spc="0" normalizeH="0" baseline="0" noProof="0" dirty="0">
              <a:ln>
                <a:noFill/>
              </a:ln>
              <a:solidFill>
                <a:prstClr val="black"/>
              </a:solidFill>
              <a:effectLst/>
              <a:uLnTx/>
              <a:uFillTx/>
              <a:latin typeface="Ericsson Hilda Light" panose="00000400000000000000" pitchFamily="2" charset="0"/>
              <a:ea typeface="+mn-ea"/>
              <a:cs typeface="+mn-cs"/>
            </a:endParaRPr>
          </a:p>
        </p:txBody>
      </p:sp>
      <p:sp>
        <p:nvSpPr>
          <p:cNvPr id="7" name="Footer Placeholder 6"/>
          <p:cNvSpPr>
            <a:spLocks noGrp="1"/>
          </p:cNvSpPr>
          <p:nvPr>
            <p:ph type="ft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rPr>
              <a:t> </a:t>
            </a:r>
            <a:endParaRPr kumimoji="0" lang="en-US" sz="1200" b="0" i="0" u="none" strike="noStrike" kern="1200" cap="none" spc="0" normalizeH="0" baseline="0" noProof="0" dirty="0">
              <a:ln>
                <a:noFill/>
              </a:ln>
              <a:solidFill>
                <a:prstClr val="black"/>
              </a:solidFill>
              <a:effectLst/>
              <a:uLnTx/>
              <a:uFillTx/>
              <a:latin typeface="Ericsson Hilda Light" panose="00000400000000000000" pitchFamily="2" charset="0"/>
              <a:ea typeface="+mn-ea"/>
              <a:cs typeface="+mn-cs"/>
            </a:endParaRPr>
          </a:p>
        </p:txBody>
      </p:sp>
    </p:spTree>
    <p:extLst>
      <p:ext uri="{BB962C8B-B14F-4D97-AF65-F5344CB8AC3E}">
        <p14:creationId xmlns:p14="http://schemas.microsoft.com/office/powerpoint/2010/main" val="91260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p:cNvSpPr>
          <p:nvPr>
            <p:ph type="sldImg"/>
          </p:nvPr>
        </p:nvSpPr>
        <p:spPr bwMode="auto">
          <a:noFill/>
          <a:ln>
            <a:solidFill>
              <a:srgbClr val="000000"/>
            </a:solidFill>
            <a:miter lim="800000"/>
            <a:headEnd/>
            <a:tailEnd/>
          </a:ln>
        </p:spPr>
      </p:sp>
      <p:sp>
        <p:nvSpPr>
          <p:cNvPr id="4505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kern="1200" dirty="0">
                <a:solidFill>
                  <a:schemeClr val="tx1"/>
                </a:solidFill>
                <a:latin typeface="Ericsson Hilda Light" panose="00000400000000000000" pitchFamily="2" charset="0"/>
                <a:ea typeface="+mn-ea"/>
                <a:cs typeface="+mn-cs"/>
              </a:rPr>
              <a:t>At Ericsson we long ago had the idea to make communications available for all – an idea that has changed the world. </a:t>
            </a:r>
            <a:endParaRPr sz="1200" kern="1200" dirty="0">
              <a:solidFill>
                <a:schemeClr val="tx1"/>
              </a:solidFill>
              <a:latin typeface="Ericsson Hilda Light" panose="00000400000000000000" pitchFamily="2" charset="0"/>
              <a:ea typeface="+mn-ea"/>
              <a:cs typeface="+mn-cs"/>
            </a:endParaRPr>
          </a:p>
          <a:p>
            <a:pPr>
              <a:spcBef>
                <a:spcPct val="0"/>
              </a:spcBef>
            </a:pPr>
            <a:endParaRPr lang="en-US" dirty="0">
              <a:latin typeface="Ericsson Hilda Light" pitchFamily="4" charset="0"/>
            </a:endParaRPr>
          </a:p>
          <a:p>
            <a:pPr>
              <a:spcBef>
                <a:spcPct val="0"/>
              </a:spcBef>
              <a:buFont typeface="Ericsson Hilda"/>
              <a:buChar char="•"/>
            </a:pPr>
            <a:r>
              <a:rPr lang="en-US" baseline="0" dirty="0">
                <a:latin typeface="Ericsson Hilda Light" pitchFamily="4" charset="0"/>
              </a:rPr>
              <a:t> We started out modest 140 years ago creating some of the worlds first phones. Still a revolution for its time.  </a:t>
            </a:r>
            <a:endParaRPr lang="en-US" dirty="0">
              <a:latin typeface="Ericsson Hilda Light" pitchFamily="4" charset="0"/>
            </a:endParaRPr>
          </a:p>
          <a:p>
            <a:pPr marL="0" marR="0" indent="0" algn="l" defTabSz="914400" rtl="0" eaLnBrk="1" fontAlgn="auto" latinLnBrk="0" hangingPunct="1">
              <a:lnSpc>
                <a:spcPct val="100000"/>
              </a:lnSpc>
              <a:spcBef>
                <a:spcPct val="0"/>
              </a:spcBef>
              <a:spcAft>
                <a:spcPts val="0"/>
              </a:spcAft>
              <a:buClrTx/>
              <a:buSzTx/>
              <a:buFontTx/>
              <a:buChar char="•"/>
              <a:tabLst/>
              <a:defRPr/>
            </a:pPr>
            <a:r>
              <a:rPr lang="en-US" dirty="0">
                <a:latin typeface="Ericsson Hilda Light" pitchFamily="4" charset="0"/>
              </a:rPr>
              <a:t> </a:t>
            </a:r>
            <a:r>
              <a:rPr lang="en-US" sz="1200" kern="1200" dirty="0">
                <a:solidFill>
                  <a:schemeClr val="tx1"/>
                </a:solidFill>
                <a:latin typeface="Ericsson Hilda Light" panose="00000400000000000000" pitchFamily="2" charset="0"/>
                <a:ea typeface="+mn-ea"/>
                <a:cs typeface="+mn-cs"/>
              </a:rPr>
              <a:t>Global standardization has allowed mobile technology to scale fast and gain scale quickly by bringing down costs for devices, making it possible for almost every person in the world to have access to communications today. </a:t>
            </a:r>
            <a:endParaRPr lang="en-US" dirty="0">
              <a:latin typeface="Ericsson Hilda Light" pitchFamily="4" charset="0"/>
            </a:endParaRPr>
          </a:p>
          <a:p>
            <a:pPr>
              <a:spcBef>
                <a:spcPct val="0"/>
              </a:spcBef>
              <a:buFontTx/>
              <a:buChar char="•"/>
            </a:pPr>
            <a:r>
              <a:rPr lang="en-US" dirty="0">
                <a:latin typeface="Ericsson Hilda Light" pitchFamily="4" charset="0"/>
              </a:rPr>
              <a:t> Devices are now being connected on a broad</a:t>
            </a:r>
            <a:r>
              <a:rPr lang="en-US" baseline="0" dirty="0">
                <a:latin typeface="Ericsson Hilda Light" pitchFamily="4" charset="0"/>
              </a:rPr>
              <a:t> scale</a:t>
            </a:r>
            <a:r>
              <a:rPr lang="en-US" dirty="0">
                <a:latin typeface="Ericsson Hilda Light" pitchFamily="4" charset="0"/>
              </a:rPr>
              <a:t>, 17.5 billion in 2017</a:t>
            </a:r>
            <a:r>
              <a:rPr lang="en-US" baseline="0" dirty="0">
                <a:latin typeface="Ericsson Hilda Light" pitchFamily="4" charset="0"/>
              </a:rPr>
              <a:t> and</a:t>
            </a:r>
            <a:r>
              <a:rPr lang="en-US" dirty="0">
                <a:latin typeface="Ericsson Hilda Light" pitchFamily="4" charset="0"/>
              </a:rPr>
              <a:t> set to 31.4 billion by 2023.</a:t>
            </a:r>
            <a:r>
              <a:rPr lang="en-US" baseline="0" dirty="0">
                <a:latin typeface="Ericsson Hilda Light" pitchFamily="4" charset="0"/>
              </a:rPr>
              <a:t> A</a:t>
            </a:r>
            <a:r>
              <a:rPr lang="en-US" dirty="0">
                <a:latin typeface="Ericsson Hilda Light" pitchFamily="4" charset="0"/>
              </a:rPr>
              <a:t>t the same time, the communication, the data traffic will eightfold. </a:t>
            </a:r>
          </a:p>
          <a:p>
            <a:pPr>
              <a:spcBef>
                <a:spcPct val="0"/>
              </a:spcBef>
            </a:pPr>
            <a:endParaRPr lang="en-US" dirty="0">
              <a:latin typeface="Ericsson Hilda Light" pitchFamily="4" charset="0"/>
            </a:endParaRPr>
          </a:p>
          <a:p>
            <a:pPr>
              <a:spcBef>
                <a:spcPct val="0"/>
              </a:spcBef>
            </a:pPr>
            <a:r>
              <a:rPr lang="en-US" dirty="0">
                <a:latin typeface="Ericsson Hilda Light" pitchFamily="4" charset="0"/>
              </a:rPr>
              <a:t>Looking forward, at advanced artificial intelligence systems of the future, communication alongside computation will still remain critical. </a:t>
            </a:r>
          </a:p>
          <a:p>
            <a:pPr>
              <a:spcBef>
                <a:spcPct val="0"/>
              </a:spcBef>
            </a:pPr>
            <a:endParaRPr lang="en-US" dirty="0">
              <a:latin typeface="Ericsson Hilda Light" pitchFamily="4" charset="0"/>
            </a:endParaRPr>
          </a:p>
          <a:p>
            <a:pPr marL="0" marR="0" indent="0" algn="l" defTabSz="914400" rtl="0" eaLnBrk="1" fontAlgn="auto" latinLnBrk="0" hangingPunct="1">
              <a:lnSpc>
                <a:spcPct val="100000"/>
              </a:lnSpc>
              <a:spcBef>
                <a:spcPct val="0"/>
              </a:spcBef>
              <a:spcAft>
                <a:spcPts val="0"/>
              </a:spcAft>
              <a:buClrTx/>
              <a:buSzTx/>
              <a:buFontTx/>
              <a:buNone/>
              <a:tabLst/>
              <a:defRPr/>
            </a:pPr>
            <a:r>
              <a:rPr lang="en-US" sz="1200" kern="1200" dirty="0">
                <a:solidFill>
                  <a:schemeClr val="tx1"/>
                </a:solidFill>
                <a:latin typeface="Ericsson Hilda Light" panose="00000400000000000000" pitchFamily="2" charset="0"/>
                <a:ea typeface="+mn-ea"/>
                <a:cs typeface="+mn-cs"/>
              </a:rPr>
              <a:t>For more than a century, telecom has been putting smart tools in the hands of smart people in every sector of our society and economy, and we are committed to continue to do so. We will enable intelligent connections to not just reach further than before, but to achieve the once unimaginable.</a:t>
            </a:r>
            <a:endParaRPr sz="1200" kern="1200" dirty="0">
              <a:solidFill>
                <a:schemeClr val="tx1"/>
              </a:solidFill>
              <a:latin typeface="Ericsson Hilda Light" panose="00000400000000000000" pitchFamily="2" charset="0"/>
              <a:ea typeface="+mn-ea"/>
              <a:cs typeface="+mn-cs"/>
            </a:endParaRPr>
          </a:p>
          <a:p>
            <a:pPr>
              <a:spcBef>
                <a:spcPct val="0"/>
              </a:spcBef>
            </a:pPr>
            <a:endParaRPr lang="en-US" dirty="0">
              <a:latin typeface="Ericsson Hilda Light" pitchFamily="4" charset="0"/>
            </a:endParaRPr>
          </a:p>
          <a:p>
            <a:pPr>
              <a:spcBef>
                <a:spcPct val="0"/>
              </a:spcBef>
            </a:pPr>
            <a:endParaRPr lang="en-US" dirty="0">
              <a:latin typeface="Ericsson Hilda Light" pitchFamily="4" charset="0"/>
            </a:endParaRPr>
          </a:p>
          <a:p>
            <a:pPr>
              <a:spcBef>
                <a:spcPct val="0"/>
              </a:spcBef>
            </a:pPr>
            <a:r>
              <a:rPr lang="en-US" sz="1100" b="1" dirty="0">
                <a:latin typeface="Ericsson Hilda" charset="0"/>
                <a:hlinkClick r:id="rId3"/>
              </a:rPr>
              <a:t>Ericsson predicts 1 billion 5G subscriptions in 2023</a:t>
            </a:r>
            <a:endParaRPr lang="en-US" sz="1100" b="1" dirty="0">
              <a:latin typeface="Ericsson Hilda" charset="0"/>
            </a:endParaRPr>
          </a:p>
          <a:p>
            <a:pPr>
              <a:spcBef>
                <a:spcPct val="0"/>
              </a:spcBef>
            </a:pPr>
            <a:r>
              <a:rPr lang="en-US" sz="1100" dirty="0">
                <a:latin typeface="Ericsson Hilda" charset="0"/>
              </a:rPr>
              <a:t>Nov 28, 2017 | General press release </a:t>
            </a:r>
          </a:p>
          <a:p>
            <a:pPr>
              <a:spcBef>
                <a:spcPct val="0"/>
              </a:spcBef>
            </a:pPr>
            <a:r>
              <a:rPr lang="en-US" sz="1100" dirty="0">
                <a:latin typeface="Ericsson Hilda" charset="0"/>
              </a:rPr>
              <a:t>5G will cover more than 20 percent of the global population six years from now, according to the latest Ericsson Mobility Report</a:t>
            </a:r>
          </a:p>
          <a:p>
            <a:pPr>
              <a:spcBef>
                <a:spcPct val="0"/>
              </a:spcBef>
            </a:pPr>
            <a:r>
              <a:rPr lang="en-US" sz="1100" dirty="0">
                <a:latin typeface="Ericsson Hilda" charset="0"/>
              </a:rPr>
              <a:t>Mobile data traffic continues to grow, primarily fueled by increased viewing of video content</a:t>
            </a:r>
          </a:p>
          <a:p>
            <a:pPr>
              <a:spcBef>
                <a:spcPct val="0"/>
              </a:spcBef>
            </a:pPr>
            <a:r>
              <a:rPr lang="en-US" sz="1100" dirty="0">
                <a:latin typeface="Ericsson Hilda" charset="0"/>
              </a:rPr>
              <a:t>LTE will be the dominant access technology by end of this year, driven by demand for improved user experience and faster networks</a:t>
            </a:r>
          </a:p>
          <a:p>
            <a:pPr>
              <a:spcBef>
                <a:spcPct val="0"/>
              </a:spcBef>
            </a:pPr>
            <a:endParaRPr lang="en-US" dirty="0">
              <a:latin typeface="Ericsson Hilda Light" pitchFamily="4" charset="0"/>
            </a:endParaRPr>
          </a:p>
        </p:txBody>
      </p:sp>
      <p:sp>
        <p:nvSpPr>
          <p:cNvPr id="45060" name="Date Placeholder 3"/>
          <p:cNvSpPr>
            <a:spLocks noGrp="1"/>
          </p:cNvSpPr>
          <p:nvPr>
            <p:ph type="dt" sz="quarter" idx="1"/>
          </p:nvPr>
        </p:nvSpPr>
        <p:spPr bwMode="auto">
          <a:noFill/>
          <a:ln>
            <a:miter lim="800000"/>
            <a:headEnd/>
            <a:tailEnd/>
          </a:ln>
        </p:spPr>
        <p:txBody>
          <a:bodyPr wrap="square" numCol="1" anchor="t" anchorCtr="0" compatLnSpc="1">
            <a:prstTxWarp prst="textNoShape">
              <a:avLst/>
            </a:prstTxWarp>
          </a:bodyPr>
          <a:lstStyle/>
          <a:p>
            <a:pPr fontAlgn="base">
              <a:spcBef>
                <a:spcPct val="0"/>
              </a:spcBef>
              <a:spcAft>
                <a:spcPct val="0"/>
              </a:spcAft>
            </a:pPr>
            <a:r>
              <a:rPr lang="en-US">
                <a:latin typeface="Ericsson Hilda Light" pitchFamily="4" charset="0"/>
                <a:ea typeface="Ericsson Hilda" pitchFamily="4" charset="-128"/>
                <a:cs typeface="Ericsson Hilda" pitchFamily="4" charset="-128"/>
              </a:rPr>
              <a:t>2019-11-22 </a:t>
            </a:r>
          </a:p>
        </p:txBody>
      </p:sp>
      <p:sp>
        <p:nvSpPr>
          <p:cNvPr id="45061" name="Slide Number Placeholder 4"/>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72E7BB6-5D7C-4895-AA24-F9BC32F421AD}" type="slidenum">
              <a:rPr lang="en-US" smtClean="0">
                <a:latin typeface="Ericsson Hilda Light" pitchFamily="4" charset="0"/>
                <a:ea typeface="Ericsson Hilda" pitchFamily="4" charset="-128"/>
                <a:cs typeface="Ericsson Hilda" pitchFamily="4" charset="-128"/>
              </a:rPr>
              <a:t>5</a:t>
            </a:fld>
            <a:endParaRPr lang="en-US">
              <a:latin typeface="Ericsson Hilda Light" pitchFamily="4" charset="0"/>
              <a:ea typeface="Ericsson Hilda" pitchFamily="4" charset="-128"/>
              <a:cs typeface="Ericsson Hilda" pitchFamily="4" charset="-128"/>
            </a:endParaRPr>
          </a:p>
        </p:txBody>
      </p:sp>
      <p:sp>
        <p:nvSpPr>
          <p:cNvPr id="45062" name="Header Placeholder 5"/>
          <p:cNvSpPr>
            <a:spLocks noGrp="1"/>
          </p:cNvSpPr>
          <p:nvPr>
            <p:ph type="hdr" sz="quarter"/>
          </p:nvPr>
        </p:nvSpPr>
        <p:spPr bwMode="auto">
          <a:noFill/>
          <a:ln>
            <a:miter lim="800000"/>
            <a:headEnd/>
            <a:tailEnd/>
          </a:ln>
        </p:spPr>
        <p:txBody>
          <a:bodyPr wrap="square" numCol="1" anchor="t" anchorCtr="0" compatLnSpc="1">
            <a:prstTxWarp prst="textNoShape">
              <a:avLst/>
            </a:prstTxWarp>
          </a:bodyPr>
          <a:lstStyle/>
          <a:p>
            <a:pPr fontAlgn="base">
              <a:spcBef>
                <a:spcPct val="0"/>
              </a:spcBef>
              <a:spcAft>
                <a:spcPct val="0"/>
              </a:spcAft>
            </a:pPr>
            <a:r>
              <a:rPr lang="en-US">
                <a:latin typeface="Ericsson Hilda Light" pitchFamily="4" charset="0"/>
                <a:ea typeface="Ericsson Hilda" pitchFamily="4" charset="-128"/>
                <a:cs typeface="Ericsson Hilda" pitchFamily="4" charset="-128"/>
              </a:rPr>
              <a:t> </a:t>
            </a:r>
          </a:p>
        </p:txBody>
      </p:sp>
      <p:sp>
        <p:nvSpPr>
          <p:cNvPr id="45063" name="Footer Placeholder 6"/>
          <p:cNvSpPr>
            <a:spLocks noGrp="1"/>
          </p:cNvSpPr>
          <p:nvPr>
            <p:ph type="ftr" sz="quarter" idx="4"/>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en-US">
                <a:latin typeface="Ericsson Hilda Light" pitchFamily="4" charset="0"/>
                <a:ea typeface="Ericsson Hilda" pitchFamily="4" charset="-128"/>
                <a:cs typeface="Ericsson Hilda" pitchFamily="4" charset="-128"/>
              </a:rPr>
              <a:t> </a:t>
            </a:r>
          </a:p>
        </p:txBody>
      </p:sp>
    </p:spTree>
    <p:extLst>
      <p:ext uri="{BB962C8B-B14F-4D97-AF65-F5344CB8AC3E}">
        <p14:creationId xmlns:p14="http://schemas.microsoft.com/office/powerpoint/2010/main" val="871786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fontScale="85000" lnSpcReduction="20000"/>
          </a:bodyPr>
          <a:lstStyle/>
          <a:p>
            <a:pPr defTabSz="886900">
              <a:defRPr/>
            </a:pPr>
            <a:r>
              <a:rPr lang="en-US" sz="1200" b="1" i="1" dirty="0">
                <a:solidFill>
                  <a:srgbClr val="58585A"/>
                </a:solidFill>
              </a:rPr>
              <a:t>Key</a:t>
            </a:r>
            <a:r>
              <a:rPr lang="en-US" sz="1200" b="1" i="1" baseline="0" dirty="0">
                <a:solidFill>
                  <a:srgbClr val="58585A"/>
                </a:solidFill>
              </a:rPr>
              <a:t> message</a:t>
            </a:r>
            <a:r>
              <a:rPr lang="en-US" sz="1200" baseline="0" dirty="0">
                <a:solidFill>
                  <a:srgbClr val="58585A"/>
                </a:solidFill>
              </a:rPr>
              <a:t>: </a:t>
            </a:r>
            <a:r>
              <a:rPr lang="en-US" sz="1200" dirty="0">
                <a:solidFill>
                  <a:srgbClr val="58585A"/>
                </a:solidFill>
              </a:rPr>
              <a:t>The same feedback is consistent from all operators that there are at least three areas they need to succeed with:</a:t>
            </a:r>
          </a:p>
          <a:p>
            <a:pPr defTabSz="886900">
              <a:defRPr/>
            </a:pPr>
            <a:endParaRPr lang="en-US" sz="1200" dirty="0">
              <a:solidFill>
                <a:srgbClr val="58585A"/>
              </a:solidFill>
            </a:endParaRPr>
          </a:p>
          <a:p>
            <a:pPr marL="162175" indent="-162175" defTabSz="886900">
              <a:buFont typeface="Ericsson Hilda" panose="020B0604020202020204" pitchFamily="34" charset="0"/>
              <a:buNone/>
              <a:defRPr/>
            </a:pPr>
            <a:r>
              <a:rPr lang="en-US" sz="1200" b="1" dirty="0">
                <a:solidFill>
                  <a:srgbClr val="58585A"/>
                </a:solidFill>
              </a:rPr>
              <a:t>Relentless efficiency</a:t>
            </a:r>
            <a:r>
              <a:rPr lang="en-US" sz="1200" dirty="0">
                <a:solidFill>
                  <a:srgbClr val="58585A"/>
                </a:solidFill>
              </a:rPr>
              <a:t> – it is table stakes that the operators need to be more efficient, basically lower $ per Gigabyte.</a:t>
            </a:r>
          </a:p>
          <a:p>
            <a:pPr marL="162175" marR="0" indent="-162175" algn="l" defTabSz="886900" rtl="0" eaLnBrk="1" fontAlgn="auto" latinLnBrk="0" hangingPunct="1">
              <a:lnSpc>
                <a:spcPct val="100000"/>
              </a:lnSpc>
              <a:spcBef>
                <a:spcPts val="0"/>
              </a:spcBef>
              <a:spcAft>
                <a:spcPts val="0"/>
              </a:spcAft>
              <a:buClrTx/>
              <a:buSzTx/>
              <a:buFontTx/>
              <a:buChar char="-"/>
              <a:tabLst/>
              <a:defRPr/>
            </a:pPr>
            <a:r>
              <a:rPr lang="en-US" sz="1200" i="0" kern="1200" dirty="0">
                <a:solidFill>
                  <a:srgbClr val="58585A"/>
                </a:solidFill>
                <a:latin typeface="Ericsson Hilda Light" panose="00000400000000000000" pitchFamily="2" charset="0"/>
                <a:ea typeface="+mn-ea"/>
                <a:cs typeface="+mn-cs"/>
              </a:rPr>
              <a:t>E.g. </a:t>
            </a:r>
            <a:r>
              <a:rPr lang="en-US" sz="1200" dirty="0">
                <a:solidFill>
                  <a:srgbClr val="060101"/>
                </a:solidFill>
                <a:latin typeface="Ericsson Hilda" charset="0"/>
              </a:rPr>
              <a:t>Converging and radically simplified IT- &amp; network environments, automation of operations</a:t>
            </a:r>
          </a:p>
          <a:p>
            <a:pPr marL="162175" indent="-162175" defTabSz="886900">
              <a:buFontTx/>
              <a:buChar char="-"/>
              <a:defRPr/>
            </a:pPr>
            <a:endParaRPr lang="en-US" sz="1200" dirty="0">
              <a:solidFill>
                <a:srgbClr val="58585A"/>
              </a:solidFill>
            </a:endParaRPr>
          </a:p>
          <a:p>
            <a:pPr marL="0" indent="-162175" algn="l" defTabSz="886900" rtl="0" latinLnBrk="0">
              <a:buFont typeface="Ericsson Hilda" panose="020B0604020202020204" pitchFamily="34" charset="0"/>
              <a:buNone/>
              <a:defRPr/>
            </a:pPr>
            <a:r>
              <a:rPr lang="en-US" sz="1200" b="1" i="0" kern="1200" dirty="0">
                <a:solidFill>
                  <a:srgbClr val="58585A"/>
                </a:solidFill>
                <a:latin typeface="Ericsson Hilda Light" panose="00000400000000000000" pitchFamily="2" charset="0"/>
                <a:ea typeface="+mn-ea"/>
                <a:cs typeface="+mn-cs"/>
              </a:rPr>
              <a:t>Customer experience </a:t>
            </a:r>
            <a:r>
              <a:rPr lang="en-US" sz="1200" i="0" kern="1200" dirty="0">
                <a:solidFill>
                  <a:srgbClr val="58585A"/>
                </a:solidFill>
                <a:latin typeface="Ericsson Hilda Light" panose="00000400000000000000" pitchFamily="2" charset="0"/>
                <a:ea typeface="+mn-ea"/>
                <a:cs typeface="+mn-cs"/>
              </a:rPr>
              <a:t>– today’s customers expect a much more simple, flexible and faster experience. This is a key competitive advantage but often hard to do well due to complex legacy environments. The aim with digitalization is today often to facilitate empowered customers with personalized services and pro-active self-care, agile service creation and zero-touch automation from provisioning to assurance and insight based marketing &amp; value growth</a:t>
            </a:r>
          </a:p>
          <a:p>
            <a:pPr marL="0" indent="-162175" algn="l" defTabSz="886900" rtl="0" latinLnBrk="0">
              <a:buFont typeface="Ericsson Hilda" panose="020B0604020202020204" pitchFamily="34" charset="0"/>
              <a:buNone/>
              <a:defRPr/>
            </a:pPr>
            <a:r>
              <a:rPr lang="en-US" sz="1200" i="0" kern="1200" dirty="0">
                <a:solidFill>
                  <a:srgbClr val="58585A"/>
                </a:solidFill>
                <a:latin typeface="Ericsson Hilda Light" panose="00000400000000000000" pitchFamily="2" charset="0"/>
                <a:ea typeface="+mn-ea"/>
                <a:cs typeface="+mn-cs"/>
              </a:rPr>
              <a:t>- E.g. </a:t>
            </a:r>
            <a:r>
              <a:rPr lang="en-US" sz="1200" dirty="0">
                <a:solidFill>
                  <a:srgbClr val="060101"/>
                </a:solidFill>
                <a:latin typeface="Ericsson Hilda" charset="0"/>
              </a:rPr>
              <a:t>Customer experience meeting or exceeding the bar set by today’s top digital retailer</a:t>
            </a:r>
            <a:endParaRPr lang="en-US" sz="1200" i="0" kern="1200" dirty="0">
              <a:solidFill>
                <a:srgbClr val="58585A"/>
              </a:solidFill>
              <a:latin typeface="Ericsson Hilda Light" panose="00000400000000000000" pitchFamily="2" charset="0"/>
              <a:ea typeface="+mn-ea"/>
              <a:cs typeface="+mn-cs"/>
            </a:endParaRPr>
          </a:p>
          <a:p>
            <a:pPr marL="0" indent="-162175" algn="l" defTabSz="886900" rtl="0" latinLnBrk="0">
              <a:buFont typeface="Ericsson Hilda" panose="020B0604020202020204" pitchFamily="34" charset="0"/>
              <a:buNone/>
              <a:defRPr/>
            </a:pPr>
            <a:endParaRPr lang="en-US" sz="1200" i="0" kern="1200" dirty="0">
              <a:solidFill>
                <a:srgbClr val="58585A"/>
              </a:solidFill>
              <a:latin typeface="Ericsson Hilda Light" panose="00000400000000000000" pitchFamily="2" charset="0"/>
              <a:ea typeface="+mn-ea"/>
              <a:cs typeface="+mn-cs"/>
            </a:endParaRPr>
          </a:p>
          <a:p>
            <a:pPr marL="0" indent="-162175" algn="l" defTabSz="886900" rtl="0" latinLnBrk="0">
              <a:buFont typeface="Ericsson Hilda" panose="020B0604020202020204" pitchFamily="34" charset="0"/>
              <a:buNone/>
              <a:defRPr/>
            </a:pPr>
            <a:r>
              <a:rPr lang="en-US" sz="1200" b="1" i="0" kern="1200" dirty="0">
                <a:solidFill>
                  <a:srgbClr val="58585A"/>
                </a:solidFill>
                <a:latin typeface="Ericsson Hilda Light" panose="00000400000000000000" pitchFamily="2" charset="0"/>
                <a:ea typeface="+mn-ea"/>
                <a:cs typeface="+mn-cs"/>
              </a:rPr>
              <a:t>New revenue streams </a:t>
            </a:r>
            <a:r>
              <a:rPr lang="en-US" sz="1200" i="0" kern="1200" dirty="0">
                <a:solidFill>
                  <a:srgbClr val="58585A"/>
                </a:solidFill>
                <a:latin typeface="Ericsson Hilda Light" panose="00000400000000000000" pitchFamily="2" charset="0"/>
                <a:ea typeface="+mn-ea"/>
                <a:cs typeface="+mn-cs"/>
              </a:rPr>
              <a:t>– over the past few years growth has flattened out and traditional services do not generate the same returns as it once did. However, new usage related to </a:t>
            </a:r>
            <a:r>
              <a:rPr lang="en-US" sz="1200" i="0" kern="1200" dirty="0" err="1">
                <a:solidFill>
                  <a:srgbClr val="58585A"/>
                </a:solidFill>
                <a:latin typeface="Ericsson Hilda Light" panose="00000400000000000000" pitchFamily="2" charset="0"/>
                <a:ea typeface="+mn-ea"/>
                <a:cs typeface="+mn-cs"/>
              </a:rPr>
              <a:t>IoT</a:t>
            </a:r>
            <a:r>
              <a:rPr lang="en-US" sz="1200" i="0" kern="1200" dirty="0">
                <a:solidFill>
                  <a:srgbClr val="58585A"/>
                </a:solidFill>
                <a:latin typeface="Ericsson Hilda Light" panose="00000400000000000000" pitchFamily="2" charset="0"/>
                <a:ea typeface="+mn-ea"/>
                <a:cs typeface="+mn-cs"/>
              </a:rPr>
              <a:t> and industry digitalization in combination with network capabilities such as 5G open up new opportunities</a:t>
            </a:r>
          </a:p>
          <a:p>
            <a:pPr marL="0" marR="0" indent="-162175" algn="l" defTabSz="886900" rtl="0" eaLnBrk="1" fontAlgn="auto" latinLnBrk="0" hangingPunct="1">
              <a:lnSpc>
                <a:spcPct val="100000"/>
              </a:lnSpc>
              <a:spcBef>
                <a:spcPts val="0"/>
              </a:spcBef>
              <a:spcAft>
                <a:spcPts val="0"/>
              </a:spcAft>
              <a:buClrTx/>
              <a:buSzTx/>
              <a:buFont typeface="Ericsson Hilda" panose="020B0604020202020204" pitchFamily="34" charset="0"/>
              <a:buNone/>
              <a:tabLst/>
              <a:defRPr/>
            </a:pPr>
            <a:r>
              <a:rPr lang="en-US" sz="1200" i="0" kern="1200" dirty="0">
                <a:solidFill>
                  <a:srgbClr val="58585A"/>
                </a:solidFill>
                <a:latin typeface="Ericsson Hilda Light" panose="00000400000000000000" pitchFamily="2" charset="0"/>
                <a:ea typeface="+mn-ea"/>
                <a:cs typeface="+mn-cs"/>
              </a:rPr>
              <a:t>- E.g. </a:t>
            </a:r>
            <a:r>
              <a:rPr lang="en-US" sz="1200" dirty="0">
                <a:solidFill>
                  <a:srgbClr val="060101"/>
                </a:solidFill>
                <a:latin typeface="Ericsson Hilda" charset="0"/>
              </a:rPr>
              <a:t>New services enabled by new network capabilities, e.g. network slicing and distributed cloud</a:t>
            </a:r>
            <a:endParaRPr lang="en-US" sz="1200" i="0" kern="1200" dirty="0">
              <a:solidFill>
                <a:srgbClr val="58585A"/>
              </a:solidFill>
              <a:latin typeface="Ericsson Hilda Light" panose="00000400000000000000" pitchFamily="2" charset="0"/>
              <a:ea typeface="+mn-ea"/>
              <a:cs typeface="+mn-cs"/>
            </a:endParaRPr>
          </a:p>
          <a:p>
            <a:pPr marL="0" indent="-162175" algn="l" defTabSz="886900" rtl="0" latinLnBrk="0">
              <a:buFont typeface="Ericsson Hilda" panose="020B0604020202020204" pitchFamily="34" charset="0"/>
              <a:buNone/>
              <a:defRPr/>
            </a:pPr>
            <a:endParaRPr lang="en-US" sz="1200" i="0" kern="1200" dirty="0">
              <a:solidFill>
                <a:srgbClr val="58585A"/>
              </a:solidFill>
              <a:latin typeface="Ericsson Hilda Light" panose="00000400000000000000" pitchFamily="2" charset="0"/>
              <a:ea typeface="+mn-ea"/>
              <a:cs typeface="+mn-cs"/>
            </a:endParaRPr>
          </a:p>
          <a:p>
            <a:pPr marL="0" indent="-162175" algn="l" defTabSz="886900" rtl="0" latinLnBrk="0">
              <a:buFont typeface="Ericsson Hilda" panose="020B0604020202020204" pitchFamily="34" charset="0"/>
              <a:buNone/>
              <a:defRPr/>
            </a:pPr>
            <a:r>
              <a:rPr lang="en-US" sz="1200" i="0" kern="1200" dirty="0">
                <a:solidFill>
                  <a:srgbClr val="58585A"/>
                </a:solidFill>
                <a:latin typeface="Ericsson Hilda Light" panose="00000400000000000000" pitchFamily="2" charset="0"/>
                <a:ea typeface="+mn-ea"/>
                <a:cs typeface="+mn-cs"/>
              </a:rPr>
              <a:t>Leverage technology advances </a:t>
            </a:r>
            <a:r>
              <a:rPr lang="mr-IN" sz="1200" i="0" kern="1200" dirty="0">
                <a:solidFill>
                  <a:srgbClr val="58585A"/>
                </a:solidFill>
                <a:latin typeface="Ericsson Hilda Light" panose="00000400000000000000" pitchFamily="2" charset="0"/>
                <a:ea typeface="+mn-ea"/>
                <a:cs typeface="+mn-cs"/>
              </a:rPr>
              <a:t>–</a:t>
            </a:r>
            <a:r>
              <a:rPr lang="en-US" sz="1200" i="0" kern="1200" dirty="0">
                <a:solidFill>
                  <a:srgbClr val="58585A"/>
                </a:solidFill>
                <a:latin typeface="Ericsson Hilda Light" panose="00000400000000000000" pitchFamily="2" charset="0"/>
                <a:ea typeface="+mn-ea"/>
                <a:cs typeface="+mn-cs"/>
              </a:rPr>
              <a:t> The winner in this highly competitive market will be the one that can best utilize the opportunities related to technology trends mentioned in the previous slide both for efficiency as well as for new services and revenues. The trends are </a:t>
            </a:r>
            <a:r>
              <a:rPr lang="en-US" sz="1200" i="0" baseline="0" dirty="0">
                <a:solidFill>
                  <a:srgbClr val="58585A"/>
                </a:solidFill>
              </a:rPr>
              <a:t>related to AI, Automation, Cloud, Programmable networks and Full mobility. </a:t>
            </a:r>
            <a:endParaRPr lang="en-US" sz="1200" i="0" dirty="0">
              <a:solidFill>
                <a:srgbClr val="58585A"/>
              </a:solidFill>
            </a:endParaRPr>
          </a:p>
          <a:p>
            <a:pPr marL="162175" indent="-162175" defTabSz="886900">
              <a:buFont typeface="Ericsson Hilda" panose="020B0604020202020204" pitchFamily="34" charset="0"/>
              <a:buChar char="•"/>
              <a:defRPr/>
            </a:pPr>
            <a:endParaRPr lang="en-US" sz="1200" dirty="0">
              <a:solidFill>
                <a:srgbClr val="58585A"/>
              </a:solidFill>
            </a:endParaRPr>
          </a:p>
          <a:p>
            <a:pPr marL="0" indent="0" defTabSz="886900">
              <a:buFont typeface="Ericsson Hilda" panose="020B0604020202020204" pitchFamily="34" charset="0"/>
              <a:buNone/>
              <a:defRPr/>
            </a:pPr>
            <a:r>
              <a:rPr lang="en-US" sz="1200" i="1" dirty="0">
                <a:solidFill>
                  <a:srgbClr val="58585A"/>
                </a:solidFill>
              </a:rPr>
              <a:t>Acronyms:</a:t>
            </a:r>
            <a:r>
              <a:rPr lang="en-US" sz="1200" i="1" baseline="0" dirty="0">
                <a:solidFill>
                  <a:srgbClr val="58585A"/>
                </a:solidFill>
              </a:rPr>
              <a:t> </a:t>
            </a:r>
            <a:r>
              <a:rPr lang="en-US" sz="1200" i="1" baseline="0" dirty="0" err="1">
                <a:solidFill>
                  <a:srgbClr val="58585A"/>
                </a:solidFill>
              </a:rPr>
              <a:t>VoLTE</a:t>
            </a:r>
            <a:r>
              <a:rPr lang="en-US" sz="1200" i="1" baseline="0" dirty="0">
                <a:solidFill>
                  <a:srgbClr val="58585A"/>
                </a:solidFill>
              </a:rPr>
              <a:t> = Voice over LTE = Voice over Long Term Evolution. </a:t>
            </a:r>
            <a:r>
              <a:rPr lang="en-US" sz="1200" i="1" baseline="0" dirty="0" err="1">
                <a:solidFill>
                  <a:srgbClr val="58585A"/>
                </a:solidFill>
              </a:rPr>
              <a:t>IoT</a:t>
            </a:r>
            <a:r>
              <a:rPr lang="en-US" sz="1200" i="1" baseline="0" dirty="0">
                <a:solidFill>
                  <a:srgbClr val="58585A"/>
                </a:solidFill>
              </a:rPr>
              <a:t> = Internet of Things. EB = Exabyte</a:t>
            </a:r>
            <a:endParaRPr lang="en-US" sz="1200" dirty="0"/>
          </a:p>
          <a:p>
            <a:pPr defTabSz="865188" eaLnBrk="0" hangingPunct="0"/>
            <a:r>
              <a:rPr lang="en-US" sz="1200" dirty="0">
                <a:latin typeface="Ericsson Hilda" charset="0"/>
              </a:rPr>
              <a:t>Customers looking to drive value creation in three key areas</a:t>
            </a:r>
          </a:p>
        </p:txBody>
      </p:sp>
      <p:sp>
        <p:nvSpPr>
          <p:cNvPr id="4" name="Platshållare för sidhuvud 3"/>
          <p:cNvSpPr>
            <a:spLocks noGrp="1"/>
          </p:cNvSpPr>
          <p:nvPr>
            <p:ph type="hdr" sz="quarter" idx="10"/>
          </p:nvPr>
        </p:nvSpPr>
        <p:spPr/>
        <p:txBody>
          <a:bodyPr/>
          <a:lstStyle/>
          <a:p>
            <a:r>
              <a:rPr lang="en-US"/>
              <a:t> </a:t>
            </a:r>
            <a:endParaRPr lang="en-US" dirty="0"/>
          </a:p>
        </p:txBody>
      </p:sp>
      <p:sp>
        <p:nvSpPr>
          <p:cNvPr id="5" name="Platshållare för datum 4"/>
          <p:cNvSpPr>
            <a:spLocks noGrp="1"/>
          </p:cNvSpPr>
          <p:nvPr>
            <p:ph type="dt" idx="11"/>
          </p:nvPr>
        </p:nvSpPr>
        <p:spPr/>
        <p:txBody>
          <a:bodyPr/>
          <a:lstStyle/>
          <a:p>
            <a:r>
              <a:rPr lang="en-US"/>
              <a:t>2019-11-22 </a:t>
            </a:r>
            <a:endParaRPr lang="en-US" dirty="0"/>
          </a:p>
        </p:txBody>
      </p:sp>
      <p:sp>
        <p:nvSpPr>
          <p:cNvPr id="6" name="Platshållare för sidfot 5"/>
          <p:cNvSpPr>
            <a:spLocks noGrp="1"/>
          </p:cNvSpPr>
          <p:nvPr>
            <p:ph type="ftr" sz="quarter" idx="12"/>
          </p:nvPr>
        </p:nvSpPr>
        <p:spPr/>
        <p:txBody>
          <a:bodyPr/>
          <a:lstStyle/>
          <a:p>
            <a:r>
              <a:rPr lang="en-US"/>
              <a:t> </a:t>
            </a:r>
            <a:endParaRPr lang="en-US" dirty="0"/>
          </a:p>
        </p:txBody>
      </p:sp>
      <p:sp>
        <p:nvSpPr>
          <p:cNvPr id="7" name="Platshållare för bildnummer 6"/>
          <p:cNvSpPr>
            <a:spLocks noGrp="1"/>
          </p:cNvSpPr>
          <p:nvPr>
            <p:ph type="sldNum" sz="quarter" idx="13"/>
          </p:nvPr>
        </p:nvSpPr>
        <p:spPr/>
        <p:txBody>
          <a:bodyPr/>
          <a:lstStyle/>
          <a:p>
            <a:fld id="{13743FC9-AC7B-4801-B9C6-18354AB14A7C}" type="slidenum">
              <a:rPr lang="en-US" smtClean="0"/>
              <a:t>6</a:t>
            </a:fld>
            <a:endParaRPr lang="en-US" dirty="0"/>
          </a:p>
        </p:txBody>
      </p:sp>
    </p:spTree>
    <p:extLst>
      <p:ext uri="{BB962C8B-B14F-4D97-AF65-F5344CB8AC3E}">
        <p14:creationId xmlns:p14="http://schemas.microsoft.com/office/powerpoint/2010/main" val="1371383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p:cNvSpPr>
          <p:nvPr>
            <p:ph type="sldImg"/>
          </p:nvPr>
        </p:nvSpPr>
        <p:spPr bwMode="auto">
          <a:noFill/>
          <a:ln>
            <a:solidFill>
              <a:srgbClr val="000000"/>
            </a:solidFill>
            <a:miter lim="800000"/>
            <a:headEnd/>
            <a:tailEnd/>
          </a:ln>
        </p:spPr>
      </p:sp>
      <p:sp>
        <p:nvSpPr>
          <p:cNvPr id="1075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err="1">
                <a:latin typeface="Ericsson Hilda Light" pitchFamily="4" charset="0"/>
              </a:rPr>
              <a:t>We</a:t>
            </a:r>
            <a:r>
              <a:rPr lang="en-US" dirty="0" err="1"/>
              <a:t>Ericsson</a:t>
            </a:r>
            <a:r>
              <a:rPr lang="en-US" dirty="0"/>
              <a:t> has issued technology trends for some years now:</a:t>
            </a:r>
          </a:p>
          <a:p>
            <a:endParaRPr lang="en-US" dirty="0"/>
          </a:p>
          <a:p>
            <a:r>
              <a:rPr lang="en-US" dirty="0"/>
              <a:t>2015 https://www.ericsson.com/assets/local/publications/ericsson-technology-review/docs/2015/ericsson-technology-review-1-2015.pdf , </a:t>
            </a:r>
          </a:p>
          <a:p>
            <a:r>
              <a:rPr lang="en-US" dirty="0"/>
              <a:t>2016  https://www.ericsson.com/assets/local/publications/ericsson-technology-review/docs/2016/ericsson-technology-review-2-2016.pdf , </a:t>
            </a:r>
          </a:p>
          <a:p>
            <a:r>
              <a:rPr lang="en-US" dirty="0"/>
              <a:t>2017 https://www.ericsson.com/assets/local/publications/ericsson-technology-review/docs/2017/ericsson-technology-review_2017-technology_trends.pdf</a:t>
            </a:r>
          </a:p>
          <a:p>
            <a:endParaRPr lang="en-US" dirty="0"/>
          </a:p>
          <a:p>
            <a:r>
              <a:rPr lang="en-US" dirty="0"/>
              <a:t>The difference between 5G and the other Gs (2, 3, 4G) is that 5G will transform society and industry and is the enabler for the trends I see.   </a:t>
            </a:r>
          </a:p>
          <a:p>
            <a:r>
              <a:rPr lang="en-US" dirty="0"/>
              <a:t>The first trend “An adaptable technology base” is the enabler for the entire technology stack </a:t>
            </a:r>
            <a:endParaRPr lang="sv-SE" dirty="0"/>
          </a:p>
          <a:p>
            <a:pPr>
              <a:spcBef>
                <a:spcPct val="0"/>
              </a:spcBef>
            </a:pPr>
            <a:endParaRPr lang="en-US" dirty="0">
              <a:latin typeface="Ericsson Hilda Light" pitchFamily="4" charset="0"/>
            </a:endParaRPr>
          </a:p>
        </p:txBody>
      </p:sp>
      <p:sp>
        <p:nvSpPr>
          <p:cNvPr id="107524" name="Date Placeholder 3"/>
          <p:cNvSpPr>
            <a:spLocks noGrp="1"/>
          </p:cNvSpPr>
          <p:nvPr>
            <p:ph type="dt" sz="quarter" idx="1"/>
          </p:nvPr>
        </p:nvSpPr>
        <p:spPr bwMode="auto">
          <a:noFill/>
          <a:ln>
            <a:miter lim="800000"/>
            <a:headEnd/>
            <a:tailEnd/>
          </a:ln>
        </p:spPr>
        <p:txBody>
          <a:bodyPr wrap="square" numCol="1" anchor="t" anchorCtr="0" compatLnSpc="1">
            <a:prstTxWarp prst="textNoShape">
              <a:avLst/>
            </a:prstTxWarp>
          </a:bodyPr>
          <a:lstStyle/>
          <a:p>
            <a:pPr fontAlgn="base">
              <a:spcBef>
                <a:spcPct val="0"/>
              </a:spcBef>
              <a:spcAft>
                <a:spcPct val="0"/>
              </a:spcAft>
            </a:pPr>
            <a:r>
              <a:rPr lang="en-US">
                <a:latin typeface="Ericsson Hilda Light" pitchFamily="4" charset="0"/>
                <a:ea typeface="Ericsson Hilda" pitchFamily="4" charset="-128"/>
                <a:cs typeface="Ericsson Hilda" pitchFamily="4" charset="-128"/>
              </a:rPr>
              <a:t>2019-11-22 </a:t>
            </a:r>
          </a:p>
        </p:txBody>
      </p:sp>
      <p:sp>
        <p:nvSpPr>
          <p:cNvPr id="107525" name="Slide Number Placeholder 4"/>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258FC5A-C3B9-43AE-8B74-B884CEC7AA29}" type="slidenum">
              <a:rPr lang="en-US" smtClean="0">
                <a:latin typeface="Ericsson Hilda Light" pitchFamily="4" charset="0"/>
                <a:ea typeface="Ericsson Hilda" pitchFamily="4" charset="-128"/>
                <a:cs typeface="Ericsson Hilda" pitchFamily="4" charset="-128"/>
              </a:rPr>
              <a:t>7</a:t>
            </a:fld>
            <a:endParaRPr lang="en-US">
              <a:latin typeface="Ericsson Hilda Light" pitchFamily="4" charset="0"/>
              <a:ea typeface="Ericsson Hilda" pitchFamily="4" charset="-128"/>
              <a:cs typeface="Ericsson Hilda" pitchFamily="4" charset="-128"/>
            </a:endParaRPr>
          </a:p>
        </p:txBody>
      </p:sp>
      <p:sp>
        <p:nvSpPr>
          <p:cNvPr id="107526" name="Header Placeholder 5"/>
          <p:cNvSpPr>
            <a:spLocks noGrp="1"/>
          </p:cNvSpPr>
          <p:nvPr>
            <p:ph type="hdr" sz="quarter"/>
          </p:nvPr>
        </p:nvSpPr>
        <p:spPr bwMode="auto">
          <a:noFill/>
          <a:ln>
            <a:miter lim="800000"/>
            <a:headEnd/>
            <a:tailEnd/>
          </a:ln>
        </p:spPr>
        <p:txBody>
          <a:bodyPr wrap="square" numCol="1" anchor="t" anchorCtr="0" compatLnSpc="1">
            <a:prstTxWarp prst="textNoShape">
              <a:avLst/>
            </a:prstTxWarp>
          </a:bodyPr>
          <a:lstStyle/>
          <a:p>
            <a:pPr fontAlgn="base">
              <a:spcBef>
                <a:spcPct val="0"/>
              </a:spcBef>
              <a:spcAft>
                <a:spcPct val="0"/>
              </a:spcAft>
            </a:pPr>
            <a:r>
              <a:rPr lang="en-US">
                <a:latin typeface="Ericsson Hilda Light" pitchFamily="4" charset="0"/>
                <a:ea typeface="Ericsson Hilda" pitchFamily="4" charset="-128"/>
                <a:cs typeface="Ericsson Hilda" pitchFamily="4" charset="-128"/>
              </a:rPr>
              <a:t> </a:t>
            </a:r>
          </a:p>
        </p:txBody>
      </p:sp>
      <p:sp>
        <p:nvSpPr>
          <p:cNvPr id="107527" name="Footer Placeholder 6"/>
          <p:cNvSpPr>
            <a:spLocks noGrp="1"/>
          </p:cNvSpPr>
          <p:nvPr>
            <p:ph type="ftr" sz="quarter" idx="4"/>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en-US">
                <a:latin typeface="Ericsson Hilda Light" pitchFamily="4" charset="0"/>
                <a:ea typeface="Ericsson Hilda" pitchFamily="4" charset="-128"/>
                <a:cs typeface="Ericsson Hilda" pitchFamily="4" charset="-128"/>
              </a:rPr>
              <a:t> </a:t>
            </a:r>
          </a:p>
        </p:txBody>
      </p:sp>
    </p:spTree>
    <p:extLst>
      <p:ext uri="{BB962C8B-B14F-4D97-AF65-F5344CB8AC3E}">
        <p14:creationId xmlns:p14="http://schemas.microsoft.com/office/powerpoint/2010/main" val="3737325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rPr>
              <a:t>2019-11-22 </a:t>
            </a:r>
            <a:endParaRPr kumimoji="0" lang="en-US" sz="1200" b="0" i="0" u="none" strike="noStrike" kern="1200" cap="none" spc="0" normalizeH="0" baseline="0" noProof="0" dirty="0">
              <a:ln>
                <a:noFill/>
              </a:ln>
              <a:solidFill>
                <a:prstClr val="black"/>
              </a:solidFill>
              <a:effectLst/>
              <a:uLnTx/>
              <a:uFillTx/>
              <a:latin typeface="Ericsson Hilda Light" panose="00000400000000000000" pitchFamily="2"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8C7D76-8FE2-4CE7-AF39-6139579530C4}" type="slidenum">
              <a:rPr kumimoji="0" lang="en-US" sz="1200" b="0" i="0" u="none" strike="noStrike" kern="1200" cap="none" spc="0" normalizeH="0" baseline="0" noProof="0" smtClean="0">
                <a:ln>
                  <a:noFill/>
                </a:ln>
                <a:solidFill>
                  <a:prstClr val="black"/>
                </a:solidFill>
                <a:effectLst/>
                <a:uLnTx/>
                <a:uFillTx/>
                <a:latin typeface="Ericsson Hilda Light" panose="000004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Ericsson Hilda Light" panose="00000400000000000000" pitchFamily="2" charset="0"/>
              <a:ea typeface="+mn-ea"/>
              <a:cs typeface="+mn-cs"/>
            </a:endParaRPr>
          </a:p>
        </p:txBody>
      </p:sp>
      <p:sp>
        <p:nvSpPr>
          <p:cNvPr id="6" name="Header Placeholder 5"/>
          <p:cNvSpPr>
            <a:spLocks noGrp="1"/>
          </p:cNvSpPr>
          <p:nvPr>
            <p:ph type="hd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rPr>
              <a:t> </a:t>
            </a:r>
            <a:endParaRPr kumimoji="0" lang="en-US" sz="1200" b="0" i="0" u="none" strike="noStrike" kern="1200" cap="none" spc="0" normalizeH="0" baseline="0" noProof="0" dirty="0">
              <a:ln>
                <a:noFill/>
              </a:ln>
              <a:solidFill>
                <a:prstClr val="black"/>
              </a:solidFill>
              <a:effectLst/>
              <a:uLnTx/>
              <a:uFillTx/>
              <a:latin typeface="Ericsson Hilda Light" panose="00000400000000000000" pitchFamily="2" charset="0"/>
              <a:ea typeface="+mn-ea"/>
              <a:cs typeface="+mn-cs"/>
            </a:endParaRPr>
          </a:p>
        </p:txBody>
      </p:sp>
      <p:sp>
        <p:nvSpPr>
          <p:cNvPr id="7" name="Footer Placeholder 6"/>
          <p:cNvSpPr>
            <a:spLocks noGrp="1"/>
          </p:cNvSpPr>
          <p:nvPr>
            <p:ph type="ft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rPr>
              <a:t> </a:t>
            </a:r>
            <a:endParaRPr kumimoji="0" lang="en-US" sz="1200" b="0" i="0" u="none" strike="noStrike" kern="1200" cap="none" spc="0" normalizeH="0" baseline="0" noProof="0" dirty="0">
              <a:ln>
                <a:noFill/>
              </a:ln>
              <a:solidFill>
                <a:prstClr val="black"/>
              </a:solidFill>
              <a:effectLst/>
              <a:uLnTx/>
              <a:uFillTx/>
              <a:latin typeface="Ericsson Hilda Light" panose="00000400000000000000" pitchFamily="2" charset="0"/>
              <a:ea typeface="+mn-ea"/>
              <a:cs typeface="+mn-cs"/>
            </a:endParaRPr>
          </a:p>
        </p:txBody>
      </p:sp>
    </p:spTree>
    <p:extLst>
      <p:ext uri="{BB962C8B-B14F-4D97-AF65-F5344CB8AC3E}">
        <p14:creationId xmlns:p14="http://schemas.microsoft.com/office/powerpoint/2010/main" val="4285221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 </a:t>
            </a:r>
            <a:endParaRPr lang="en-US" dirty="0"/>
          </a:p>
        </p:txBody>
      </p:sp>
      <p:sp>
        <p:nvSpPr>
          <p:cNvPr id="5" name="Date Placeholder 4"/>
          <p:cNvSpPr>
            <a:spLocks noGrp="1"/>
          </p:cNvSpPr>
          <p:nvPr>
            <p:ph type="dt" idx="1"/>
          </p:nvPr>
        </p:nvSpPr>
        <p:spPr/>
        <p:txBody>
          <a:bodyPr/>
          <a:lstStyle/>
          <a:p>
            <a:r>
              <a:rPr lang="en-US"/>
              <a:t>2019-11-22 </a:t>
            </a:r>
            <a:endParaRPr lang="en-US" dirty="0"/>
          </a:p>
        </p:txBody>
      </p:sp>
      <p:sp>
        <p:nvSpPr>
          <p:cNvPr id="6" name="Footer Placeholder 5"/>
          <p:cNvSpPr>
            <a:spLocks noGrp="1"/>
          </p:cNvSpPr>
          <p:nvPr>
            <p:ph type="ftr" sz="quarter" idx="4"/>
          </p:nvPr>
        </p:nvSpPr>
        <p:spPr/>
        <p:txBody>
          <a:bodyPr/>
          <a:lstStyle/>
          <a:p>
            <a:r>
              <a:rPr lang="en-US"/>
              <a:t> </a:t>
            </a:r>
            <a:endParaRPr lang="en-US" dirty="0"/>
          </a:p>
        </p:txBody>
      </p:sp>
      <p:sp>
        <p:nvSpPr>
          <p:cNvPr id="7" name="Slide Number Placeholder 6"/>
          <p:cNvSpPr>
            <a:spLocks noGrp="1"/>
          </p:cNvSpPr>
          <p:nvPr>
            <p:ph type="sldNum" sz="quarter" idx="5"/>
          </p:nvPr>
        </p:nvSpPr>
        <p:spPr/>
        <p:txBody>
          <a:bodyPr/>
          <a:lstStyle/>
          <a:p>
            <a:fld id="{31185C4B-DC46-4383-BA2A-F1413CA39868}" type="slidenum">
              <a:rPr lang="en-US" smtClean="0"/>
              <a:t>9</a:t>
            </a:fld>
            <a:endParaRPr lang="en-US" dirty="0"/>
          </a:p>
        </p:txBody>
      </p:sp>
    </p:spTree>
    <p:extLst>
      <p:ext uri="{BB962C8B-B14F-4D97-AF65-F5344CB8AC3E}">
        <p14:creationId xmlns:p14="http://schemas.microsoft.com/office/powerpoint/2010/main" val="1424519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sp>
        <p:nvSpPr>
          <p:cNvPr id="22531" name="Title_TM"/>
          <p:cNvSpPr>
            <a:spLocks noGrp="1" noChangeArrowheads="1"/>
          </p:cNvSpPr>
          <p:nvPr>
            <p:ph type="ctrTitle" hasCustomPrompt="1"/>
          </p:nvPr>
        </p:nvSpPr>
        <p:spPr>
          <a:xfrm>
            <a:off x="479425" y="476250"/>
            <a:ext cx="8353426" cy="3457576"/>
          </a:xfrm>
        </p:spPr>
        <p:txBody>
          <a:bodyPr/>
          <a:lstStyle>
            <a:lvl1pPr>
              <a:lnSpc>
                <a:spcPct val="85000"/>
              </a:lnSpc>
              <a:defRPr sz="6000" b="0" kern="1400" spc="-160" baseline="0">
                <a:latin typeface="+mj-lt"/>
              </a:defRPr>
            </a:lvl1pPr>
          </a:lstStyle>
          <a:p>
            <a:r>
              <a:rPr lang="en-US" dirty="0"/>
              <a:t>Presentation title,</a:t>
            </a:r>
            <a:br>
              <a:rPr lang="en-US" dirty="0"/>
            </a:br>
            <a:r>
              <a:rPr lang="en-US" dirty="0"/>
              <a:t>Ericsson Hilda Light 60pt,</a:t>
            </a:r>
            <a:br>
              <a:rPr lang="en-US" dirty="0"/>
            </a:br>
            <a:r>
              <a:rPr lang="en-US" dirty="0"/>
              <a:t>Ericsson Black,</a:t>
            </a:r>
            <a:br>
              <a:rPr lang="en-US" dirty="0"/>
            </a:br>
            <a:r>
              <a:rPr lang="en-US" dirty="0"/>
              <a:t>max 4-lines</a:t>
            </a:r>
          </a:p>
        </p:txBody>
      </p:sp>
      <p:sp>
        <p:nvSpPr>
          <p:cNvPr id="22530" name="SubTitle_TM"/>
          <p:cNvSpPr>
            <a:spLocks noGrp="1" noChangeArrowheads="1"/>
          </p:cNvSpPr>
          <p:nvPr>
            <p:ph type="subTitle" idx="1" hasCustomPrompt="1"/>
          </p:nvPr>
        </p:nvSpPr>
        <p:spPr>
          <a:xfrm>
            <a:off x="479425" y="4149725"/>
            <a:ext cx="5472114" cy="2087563"/>
          </a:xfrm>
          <a:prstGeom prst="rect">
            <a:avLst/>
          </a:prstGeom>
        </p:spPr>
        <p:txBody>
          <a:bodyPr lIns="72000" anchor="t"/>
          <a:lstStyle>
            <a:lvl1pPr marL="0" indent="0">
              <a:lnSpc>
                <a:spcPct val="100000"/>
              </a:lnSpc>
              <a:spcBef>
                <a:spcPts val="0"/>
              </a:spcBef>
              <a:buFont typeface="Ericsson Hilda Light" charset="0"/>
              <a:buNone/>
              <a:defRPr sz="2000" baseline="0">
                <a:solidFill>
                  <a:schemeClr val="tx1"/>
                </a:solidFill>
                <a:latin typeface="+mn-lt"/>
              </a:defRPr>
            </a:lvl1pPr>
          </a:lstStyle>
          <a:p>
            <a:r>
              <a:rPr lang="en-US" dirty="0"/>
              <a:t>Presentation description/subtitle</a:t>
            </a:r>
            <a:br>
              <a:rPr lang="en-US" dirty="0"/>
            </a:br>
            <a:r>
              <a:rPr lang="en-US" dirty="0"/>
              <a:t>Ericsson Hilda 20pt</a:t>
            </a:r>
          </a:p>
        </p:txBody>
      </p:sp>
      <p:sp>
        <p:nvSpPr>
          <p:cNvPr id="3" name="Content Placeholder 2"/>
          <p:cNvSpPr>
            <a:spLocks noGrp="1"/>
          </p:cNvSpPr>
          <p:nvPr>
            <p:ph sz="quarter" idx="10" hasCustomPrompt="1"/>
          </p:nvPr>
        </p:nvSpPr>
        <p:spPr>
          <a:xfrm>
            <a:off x="6240463" y="6237288"/>
            <a:ext cx="1910479" cy="287336"/>
          </a:xfrm>
          <a:prstGeom prst="rect">
            <a:avLst/>
          </a:prstGeom>
        </p:spPr>
        <p:txBody>
          <a:bodyPr wrap="none" anchor="b"/>
          <a:lstStyle>
            <a:lvl1pPr marL="0" indent="0" algn="r">
              <a:buNone/>
              <a:defRPr sz="1200">
                <a:latin typeface="+mn-lt"/>
              </a:defRPr>
            </a:lvl1pPr>
          </a:lstStyle>
          <a:p>
            <a:r>
              <a:rPr lang="en-US" dirty="0"/>
              <a:t>Speaker name</a:t>
            </a:r>
          </a:p>
        </p:txBody>
      </p:sp>
      <p:sp>
        <p:nvSpPr>
          <p:cNvPr id="12" name="Content Placeholder 11"/>
          <p:cNvSpPr>
            <a:spLocks noGrp="1"/>
          </p:cNvSpPr>
          <p:nvPr>
            <p:ph sz="quarter" idx="11" hasCustomPrompt="1"/>
          </p:nvPr>
        </p:nvSpPr>
        <p:spPr>
          <a:xfrm>
            <a:off x="8229600" y="6237287"/>
            <a:ext cx="2515041" cy="287337"/>
          </a:xfrm>
          <a:prstGeom prst="rect">
            <a:avLst/>
          </a:prstGeom>
          <a:noFill/>
          <a:ln w="9525">
            <a:noFill/>
            <a:miter lim="800000"/>
            <a:headEnd/>
            <a:tailEnd/>
          </a:ln>
        </p:spPr>
        <p:txBody>
          <a:bodyPr tIns="0" rIns="0" anchor="b"/>
          <a:lstStyle>
            <a:lvl1pPr marL="0" indent="0" algn="ctr">
              <a:buNone/>
              <a:defRPr lang="en-US" sz="1200" dirty="0">
                <a:latin typeface="+mn-lt"/>
              </a:defRPr>
            </a:lvl1pPr>
          </a:lstStyle>
          <a:p>
            <a:r>
              <a:rPr lang="en-US" dirty="0"/>
              <a:t>Organization</a:t>
            </a:r>
          </a:p>
        </p:txBody>
      </p:sp>
      <p:sp>
        <p:nvSpPr>
          <p:cNvPr id="15" name="Content Placeholder 11"/>
          <p:cNvSpPr>
            <a:spLocks noGrp="1"/>
          </p:cNvSpPr>
          <p:nvPr>
            <p:ph sz="quarter" idx="12" hasCustomPrompt="1"/>
          </p:nvPr>
        </p:nvSpPr>
        <p:spPr>
          <a:xfrm>
            <a:off x="10811951" y="6237287"/>
            <a:ext cx="897503" cy="287337"/>
          </a:xfrm>
          <a:prstGeom prst="rect">
            <a:avLst/>
          </a:prstGeom>
          <a:noFill/>
          <a:ln w="9525">
            <a:noFill/>
            <a:miter lim="800000"/>
            <a:headEnd/>
            <a:tailEnd/>
          </a:ln>
        </p:spPr>
        <p:txBody>
          <a:bodyPr wrap="none" tIns="0" rIns="0" anchor="b"/>
          <a:lstStyle>
            <a:lvl1pPr marL="0" indent="0" algn="ctr">
              <a:buNone/>
              <a:defRPr lang="en-US" sz="1200" dirty="0">
                <a:latin typeface="+mn-lt"/>
              </a:defRPr>
            </a:lvl1pPr>
          </a:lstStyle>
          <a:p>
            <a:pPr lvl="0"/>
            <a:r>
              <a:rPr lang="en-US" dirty="0"/>
              <a:t>YYYY-MM-DD</a:t>
            </a:r>
          </a:p>
        </p:txBody>
      </p:sp>
    </p:spTree>
    <p:extLst>
      <p:ext uri="{BB962C8B-B14F-4D97-AF65-F5344CB8AC3E}">
        <p14:creationId xmlns:p14="http://schemas.microsoft.com/office/powerpoint/2010/main" val="2162906830"/>
      </p:ext>
    </p:extLst>
  </p:cSld>
  <p:clrMapOvr>
    <a:masterClrMapping/>
  </p:clrMapOvr>
  <p:hf sldNum="0" hdr="0" ftr="0"/>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tement Page 4">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0" y="0"/>
            <a:ext cx="12192000" cy="6858000"/>
          </a:xfrm>
          <a:prstGeom prst="rect">
            <a:avLst/>
          </a:prstGeom>
          <a:solidFill>
            <a:schemeClr val="accent5"/>
          </a:solidFill>
          <a:ln>
            <a:noFill/>
          </a:ln>
          <a:extLst/>
        </p:spPr>
        <p:txBody>
          <a:bodyPr wrap="none" lIns="72000" rIns="72000"/>
          <a:lstStyle>
            <a:lvl1pPr eaLnBrk="0" hangingPunct="0">
              <a:spcBef>
                <a:spcPct val="50000"/>
              </a:spcBef>
              <a:defRPr sz="2000">
                <a:solidFill>
                  <a:schemeClr val="tx1"/>
                </a:solidFill>
                <a:latin typeface="Ericsson Hilda Light" pitchFamily="34" charset="0"/>
              </a:defRPr>
            </a:lvl1pPr>
            <a:lvl2pPr marL="742950" indent="-285750" eaLnBrk="0" hangingPunct="0">
              <a:spcBef>
                <a:spcPct val="50000"/>
              </a:spcBef>
              <a:defRPr sz="2000">
                <a:solidFill>
                  <a:schemeClr val="tx1"/>
                </a:solidFill>
                <a:latin typeface="Ericsson Hilda Light" pitchFamily="34" charset="0"/>
              </a:defRPr>
            </a:lvl2pPr>
            <a:lvl3pPr marL="1143000" indent="-228600" eaLnBrk="0" hangingPunct="0">
              <a:spcBef>
                <a:spcPct val="50000"/>
              </a:spcBef>
              <a:defRPr sz="2000">
                <a:solidFill>
                  <a:schemeClr val="tx1"/>
                </a:solidFill>
                <a:latin typeface="Ericsson Hilda Light" pitchFamily="34" charset="0"/>
              </a:defRPr>
            </a:lvl3pPr>
            <a:lvl4pPr marL="1600200" indent="-228600" eaLnBrk="0" hangingPunct="0">
              <a:spcBef>
                <a:spcPct val="50000"/>
              </a:spcBef>
              <a:defRPr sz="2000">
                <a:solidFill>
                  <a:schemeClr val="tx1"/>
                </a:solidFill>
                <a:latin typeface="Ericsson Hilda Light" pitchFamily="34" charset="0"/>
              </a:defRPr>
            </a:lvl4pPr>
            <a:lvl5pPr marL="2057400" indent="-228600" eaLnBrk="0" hangingPunct="0">
              <a:spcBef>
                <a:spcPct val="50000"/>
              </a:spcBef>
              <a:defRPr sz="2000">
                <a:solidFill>
                  <a:schemeClr val="tx1"/>
                </a:solidFill>
                <a:latin typeface="Ericsson Hilda Light" pitchFamily="34" charset="0"/>
              </a:defRPr>
            </a:lvl5pPr>
            <a:lvl6pPr marL="2514600" indent="-228600" eaLnBrk="0" fontAlgn="base" hangingPunct="0">
              <a:spcBef>
                <a:spcPct val="50000"/>
              </a:spcBef>
              <a:spcAft>
                <a:spcPct val="0"/>
              </a:spcAft>
              <a:defRPr sz="2000">
                <a:solidFill>
                  <a:schemeClr val="tx1"/>
                </a:solidFill>
                <a:latin typeface="Ericsson Hilda Light" pitchFamily="34" charset="0"/>
              </a:defRPr>
            </a:lvl6pPr>
            <a:lvl7pPr marL="2971800" indent="-228600" eaLnBrk="0" fontAlgn="base" hangingPunct="0">
              <a:spcBef>
                <a:spcPct val="50000"/>
              </a:spcBef>
              <a:spcAft>
                <a:spcPct val="0"/>
              </a:spcAft>
              <a:defRPr sz="2000">
                <a:solidFill>
                  <a:schemeClr val="tx1"/>
                </a:solidFill>
                <a:latin typeface="Ericsson Hilda Light" pitchFamily="34" charset="0"/>
              </a:defRPr>
            </a:lvl7pPr>
            <a:lvl8pPr marL="3429000" indent="-228600" eaLnBrk="0" fontAlgn="base" hangingPunct="0">
              <a:spcBef>
                <a:spcPct val="50000"/>
              </a:spcBef>
              <a:spcAft>
                <a:spcPct val="0"/>
              </a:spcAft>
              <a:defRPr sz="2000">
                <a:solidFill>
                  <a:schemeClr val="tx1"/>
                </a:solidFill>
                <a:latin typeface="Ericsson Hilda Light" pitchFamily="34" charset="0"/>
              </a:defRPr>
            </a:lvl8pPr>
            <a:lvl9pPr marL="3886200" indent="-228600" eaLnBrk="0" fontAlgn="base" hangingPunct="0">
              <a:spcBef>
                <a:spcPct val="50000"/>
              </a:spcBef>
              <a:spcAft>
                <a:spcPct val="0"/>
              </a:spcAft>
              <a:defRPr sz="2000">
                <a:solidFill>
                  <a:schemeClr val="tx1"/>
                </a:solidFill>
                <a:latin typeface="Ericsson Hilda Light" pitchFamily="34" charset="0"/>
              </a:defRPr>
            </a:lvl9pPr>
          </a:lstStyle>
          <a:p>
            <a:pPr eaLnBrk="1" hangingPunct="1">
              <a:defRPr/>
            </a:pPr>
            <a:endParaRPr lang="en-US" altLang="en-US" dirty="0">
              <a:latin typeface="Ericsson Hilda Light" panose="00000400000000000000" pitchFamily="2" charset="0"/>
            </a:endParaRPr>
          </a:p>
        </p:txBody>
      </p:sp>
      <p:sp>
        <p:nvSpPr>
          <p:cNvPr id="10" name="Title_TM">
            <a:extLst>
              <a:ext uri="{FF2B5EF4-FFF2-40B4-BE49-F238E27FC236}">
                <a16:creationId xmlns:a16="http://schemas.microsoft.com/office/drawing/2014/main" id="{F1368AB3-821C-4A71-B119-C0A8AA44A93F}"/>
              </a:ext>
            </a:extLst>
          </p:cNvPr>
          <p:cNvSpPr>
            <a:spLocks noGrp="1" noChangeArrowheads="1"/>
          </p:cNvSpPr>
          <p:nvPr>
            <p:ph type="ctrTitle" hasCustomPrompt="1"/>
          </p:nvPr>
        </p:nvSpPr>
        <p:spPr>
          <a:xfrm>
            <a:off x="479425" y="476250"/>
            <a:ext cx="8353426" cy="3457575"/>
          </a:xfrm>
          <a:noFill/>
          <a:ln w="9525">
            <a:noFill/>
            <a:miter lim="800000"/>
            <a:headEnd/>
            <a:tailEnd/>
          </a:ln>
        </p:spPr>
        <p:txBody>
          <a:bodyPr/>
          <a:lstStyle>
            <a:lvl1pPr>
              <a:defRPr lang="en-US" sz="6000" b="0" dirty="0">
                <a:solidFill>
                  <a:schemeClr val="bg1"/>
                </a:solidFill>
              </a:defRPr>
            </a:lvl1pPr>
          </a:lstStyle>
          <a:p>
            <a:pPr lvl="0"/>
            <a:r>
              <a:rPr lang="en-US" dirty="0"/>
              <a:t>Chapter/section divider or Statement/fact/quote, </a:t>
            </a:r>
            <a:br>
              <a:rPr lang="en-US" dirty="0"/>
            </a:br>
            <a:r>
              <a:rPr lang="en-US" dirty="0"/>
              <a:t>Ericsson Hilda Light 60pt, </a:t>
            </a:r>
            <a:br>
              <a:rPr lang="en-US" dirty="0"/>
            </a:br>
            <a:r>
              <a:rPr lang="en-US" dirty="0"/>
              <a:t>Ericsson White, </a:t>
            </a:r>
            <a:br>
              <a:rPr lang="en-US" dirty="0"/>
            </a:br>
            <a:r>
              <a:rPr lang="en-US" dirty="0"/>
              <a:t>max 5-lines</a:t>
            </a:r>
          </a:p>
        </p:txBody>
      </p:sp>
      <p:sp>
        <p:nvSpPr>
          <p:cNvPr id="11" name="SubTitle_TM">
            <a:extLst>
              <a:ext uri="{FF2B5EF4-FFF2-40B4-BE49-F238E27FC236}">
                <a16:creationId xmlns:a16="http://schemas.microsoft.com/office/drawing/2014/main" id="{8561E9FC-533B-4891-A7E3-A3DDB1BD26FB}"/>
              </a:ext>
            </a:extLst>
          </p:cNvPr>
          <p:cNvSpPr>
            <a:spLocks noGrp="1" noChangeArrowheads="1"/>
          </p:cNvSpPr>
          <p:nvPr>
            <p:ph type="subTitle" idx="1" hasCustomPrompt="1"/>
          </p:nvPr>
        </p:nvSpPr>
        <p:spPr>
          <a:xfrm>
            <a:off x="480218" y="4149725"/>
            <a:ext cx="5472113" cy="2087563"/>
          </a:xfrm>
          <a:prstGeom prst="rect">
            <a:avLst/>
          </a:prstGeom>
        </p:spPr>
        <p:txBody>
          <a:bodyPr rIns="0" anchor="ctr"/>
          <a:lstStyle>
            <a:lvl1pPr marL="0" indent="0">
              <a:lnSpc>
                <a:spcPct val="100000"/>
              </a:lnSpc>
              <a:spcBef>
                <a:spcPts val="0"/>
              </a:spcBef>
              <a:buFont typeface="Ericsson Hilda Light" charset="0"/>
              <a:buNone/>
              <a:defRPr sz="2000" baseline="0">
                <a:solidFill>
                  <a:schemeClr val="bg1"/>
                </a:solidFill>
                <a:latin typeface="+mn-lt"/>
              </a:defRPr>
            </a:lvl1pPr>
          </a:lstStyle>
          <a:p>
            <a:r>
              <a:rPr lang="en-US" dirty="0"/>
              <a:t>Statement/quote source, </a:t>
            </a:r>
          </a:p>
          <a:p>
            <a:r>
              <a:rPr lang="en-US" dirty="0"/>
              <a:t>Ericsson White, Ericsson Hilda 20pt</a:t>
            </a:r>
          </a:p>
        </p:txBody>
      </p:sp>
      <p:pic>
        <p:nvPicPr>
          <p:cNvPr id="6" name="Graphic 5">
            <a:extLst>
              <a:ext uri="{FF2B5EF4-FFF2-40B4-BE49-F238E27FC236}">
                <a16:creationId xmlns:a16="http://schemas.microsoft.com/office/drawing/2014/main" id="{54A0CF15-A701-44C3-81FC-A544265685B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Tree>
    <p:extLst>
      <p:ext uri="{BB962C8B-B14F-4D97-AF65-F5344CB8AC3E}">
        <p14:creationId xmlns:p14="http://schemas.microsoft.com/office/powerpoint/2010/main" val="2137573723"/>
      </p:ext>
    </p:extLst>
  </p:cSld>
  <p:clrMapOvr>
    <a:masterClrMapping/>
  </p:clrMapOvr>
  <p:hf sldNum="0" hdr="0" ftr="0"/>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Statement Page 2">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0" y="0"/>
            <a:ext cx="12192000" cy="6858000"/>
          </a:xfrm>
          <a:prstGeom prst="rect">
            <a:avLst/>
          </a:prstGeom>
          <a:solidFill>
            <a:schemeClr val="accent2"/>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72000" rIns="72000"/>
          <a:lstStyle>
            <a:lvl1pPr eaLnBrk="0" hangingPunct="0">
              <a:spcBef>
                <a:spcPct val="50000"/>
              </a:spcBef>
              <a:defRPr sz="2000">
                <a:solidFill>
                  <a:schemeClr val="tx1"/>
                </a:solidFill>
                <a:latin typeface="Ericsson Hilda Light" pitchFamily="34" charset="0"/>
              </a:defRPr>
            </a:lvl1pPr>
            <a:lvl2pPr marL="742950" indent="-285750" eaLnBrk="0" hangingPunct="0">
              <a:spcBef>
                <a:spcPct val="50000"/>
              </a:spcBef>
              <a:defRPr sz="2000">
                <a:solidFill>
                  <a:schemeClr val="tx1"/>
                </a:solidFill>
                <a:latin typeface="Ericsson Hilda Light" pitchFamily="34" charset="0"/>
              </a:defRPr>
            </a:lvl2pPr>
            <a:lvl3pPr marL="1143000" indent="-228600" eaLnBrk="0" hangingPunct="0">
              <a:spcBef>
                <a:spcPct val="50000"/>
              </a:spcBef>
              <a:defRPr sz="2000">
                <a:solidFill>
                  <a:schemeClr val="tx1"/>
                </a:solidFill>
                <a:latin typeface="Ericsson Hilda Light" pitchFamily="34" charset="0"/>
              </a:defRPr>
            </a:lvl3pPr>
            <a:lvl4pPr marL="1600200" indent="-228600" eaLnBrk="0" hangingPunct="0">
              <a:spcBef>
                <a:spcPct val="50000"/>
              </a:spcBef>
              <a:defRPr sz="2000">
                <a:solidFill>
                  <a:schemeClr val="tx1"/>
                </a:solidFill>
                <a:latin typeface="Ericsson Hilda Light" pitchFamily="34" charset="0"/>
              </a:defRPr>
            </a:lvl4pPr>
            <a:lvl5pPr marL="2057400" indent="-228600" eaLnBrk="0" hangingPunct="0">
              <a:spcBef>
                <a:spcPct val="50000"/>
              </a:spcBef>
              <a:defRPr sz="2000">
                <a:solidFill>
                  <a:schemeClr val="tx1"/>
                </a:solidFill>
                <a:latin typeface="Ericsson Hilda Light" pitchFamily="34" charset="0"/>
              </a:defRPr>
            </a:lvl5pPr>
            <a:lvl6pPr marL="2514600" indent="-228600" eaLnBrk="0" fontAlgn="base" hangingPunct="0">
              <a:spcBef>
                <a:spcPct val="50000"/>
              </a:spcBef>
              <a:spcAft>
                <a:spcPct val="0"/>
              </a:spcAft>
              <a:defRPr sz="2000">
                <a:solidFill>
                  <a:schemeClr val="tx1"/>
                </a:solidFill>
                <a:latin typeface="Ericsson Hilda Light" pitchFamily="34" charset="0"/>
              </a:defRPr>
            </a:lvl6pPr>
            <a:lvl7pPr marL="2971800" indent="-228600" eaLnBrk="0" fontAlgn="base" hangingPunct="0">
              <a:spcBef>
                <a:spcPct val="50000"/>
              </a:spcBef>
              <a:spcAft>
                <a:spcPct val="0"/>
              </a:spcAft>
              <a:defRPr sz="2000">
                <a:solidFill>
                  <a:schemeClr val="tx1"/>
                </a:solidFill>
                <a:latin typeface="Ericsson Hilda Light" pitchFamily="34" charset="0"/>
              </a:defRPr>
            </a:lvl7pPr>
            <a:lvl8pPr marL="3429000" indent="-228600" eaLnBrk="0" fontAlgn="base" hangingPunct="0">
              <a:spcBef>
                <a:spcPct val="50000"/>
              </a:spcBef>
              <a:spcAft>
                <a:spcPct val="0"/>
              </a:spcAft>
              <a:defRPr sz="2000">
                <a:solidFill>
                  <a:schemeClr val="tx1"/>
                </a:solidFill>
                <a:latin typeface="Ericsson Hilda Light" pitchFamily="34" charset="0"/>
              </a:defRPr>
            </a:lvl8pPr>
            <a:lvl9pPr marL="3886200" indent="-228600" eaLnBrk="0" fontAlgn="base" hangingPunct="0">
              <a:spcBef>
                <a:spcPct val="50000"/>
              </a:spcBef>
              <a:spcAft>
                <a:spcPct val="0"/>
              </a:spcAft>
              <a:defRPr sz="2000">
                <a:solidFill>
                  <a:schemeClr val="tx1"/>
                </a:solidFill>
                <a:latin typeface="Ericsson Hilda Light" pitchFamily="34" charset="0"/>
              </a:defRPr>
            </a:lvl9pPr>
          </a:lstStyle>
          <a:p>
            <a:pPr eaLnBrk="1" hangingPunct="1">
              <a:defRPr/>
            </a:pPr>
            <a:endParaRPr lang="en-US" altLang="en-US" dirty="0">
              <a:latin typeface="Ericsson Hilda Light" panose="00000400000000000000" pitchFamily="2" charset="0"/>
            </a:endParaRPr>
          </a:p>
        </p:txBody>
      </p:sp>
      <p:sp>
        <p:nvSpPr>
          <p:cNvPr id="10" name="Title_TM">
            <a:extLst>
              <a:ext uri="{FF2B5EF4-FFF2-40B4-BE49-F238E27FC236}">
                <a16:creationId xmlns:a16="http://schemas.microsoft.com/office/drawing/2014/main" id="{4F3FE80A-6B53-492B-8FC1-A575806A0D00}"/>
              </a:ext>
            </a:extLst>
          </p:cNvPr>
          <p:cNvSpPr>
            <a:spLocks noGrp="1" noChangeArrowheads="1"/>
          </p:cNvSpPr>
          <p:nvPr>
            <p:ph type="ctrTitle" hasCustomPrompt="1"/>
          </p:nvPr>
        </p:nvSpPr>
        <p:spPr>
          <a:xfrm>
            <a:off x="479425" y="476250"/>
            <a:ext cx="8353426" cy="3457575"/>
          </a:xfrm>
          <a:noFill/>
          <a:ln w="9525">
            <a:noFill/>
            <a:miter lim="800000"/>
            <a:headEnd/>
            <a:tailEnd/>
          </a:ln>
        </p:spPr>
        <p:txBody>
          <a:bodyPr/>
          <a:lstStyle>
            <a:lvl1pPr>
              <a:defRPr lang="en-US" sz="6000" b="0" dirty="0">
                <a:solidFill>
                  <a:schemeClr val="bg1"/>
                </a:solidFill>
              </a:defRPr>
            </a:lvl1pPr>
          </a:lstStyle>
          <a:p>
            <a:pPr lvl="0"/>
            <a:r>
              <a:rPr lang="en-US" dirty="0"/>
              <a:t>Chapter/section divider or Statement/fact/quote, </a:t>
            </a:r>
            <a:br>
              <a:rPr lang="en-US" dirty="0"/>
            </a:br>
            <a:r>
              <a:rPr lang="en-US" dirty="0"/>
              <a:t>Ericsson Hilda Light 60pt, </a:t>
            </a:r>
            <a:br>
              <a:rPr lang="en-US" dirty="0"/>
            </a:br>
            <a:r>
              <a:rPr lang="en-US" dirty="0"/>
              <a:t>Ericsson White, </a:t>
            </a:r>
            <a:br>
              <a:rPr lang="en-US" dirty="0"/>
            </a:br>
            <a:r>
              <a:rPr lang="en-US" dirty="0"/>
              <a:t>max 5-lines</a:t>
            </a:r>
          </a:p>
        </p:txBody>
      </p:sp>
      <p:sp>
        <p:nvSpPr>
          <p:cNvPr id="11" name="SubTitle_TM">
            <a:extLst>
              <a:ext uri="{FF2B5EF4-FFF2-40B4-BE49-F238E27FC236}">
                <a16:creationId xmlns:a16="http://schemas.microsoft.com/office/drawing/2014/main" id="{3AECA499-20B0-4F79-85A2-1C9D1BFBB0C0}"/>
              </a:ext>
            </a:extLst>
          </p:cNvPr>
          <p:cNvSpPr>
            <a:spLocks noGrp="1" noChangeArrowheads="1"/>
          </p:cNvSpPr>
          <p:nvPr>
            <p:ph type="subTitle" idx="1" hasCustomPrompt="1"/>
          </p:nvPr>
        </p:nvSpPr>
        <p:spPr>
          <a:xfrm>
            <a:off x="479424" y="4149725"/>
            <a:ext cx="5472113" cy="2087563"/>
          </a:xfrm>
          <a:prstGeom prst="rect">
            <a:avLst/>
          </a:prstGeom>
        </p:spPr>
        <p:txBody>
          <a:bodyPr rIns="0" anchor="ctr"/>
          <a:lstStyle>
            <a:lvl1pPr marL="0" indent="0">
              <a:lnSpc>
                <a:spcPct val="100000"/>
              </a:lnSpc>
              <a:spcBef>
                <a:spcPts val="0"/>
              </a:spcBef>
              <a:buFont typeface="Ericsson Hilda Light" charset="0"/>
              <a:buNone/>
              <a:defRPr sz="2000" baseline="0">
                <a:solidFill>
                  <a:schemeClr val="bg1"/>
                </a:solidFill>
                <a:latin typeface="+mn-lt"/>
              </a:defRPr>
            </a:lvl1pPr>
          </a:lstStyle>
          <a:p>
            <a:r>
              <a:rPr lang="en-US" dirty="0"/>
              <a:t>Statement/quote source, </a:t>
            </a:r>
          </a:p>
          <a:p>
            <a:r>
              <a:rPr lang="en-US" dirty="0"/>
              <a:t>Ericsson White, Ericsson Hilda 20pt</a:t>
            </a:r>
          </a:p>
        </p:txBody>
      </p:sp>
      <p:pic>
        <p:nvPicPr>
          <p:cNvPr id="6" name="Graphic 5">
            <a:extLst>
              <a:ext uri="{FF2B5EF4-FFF2-40B4-BE49-F238E27FC236}">
                <a16:creationId xmlns:a16="http://schemas.microsoft.com/office/drawing/2014/main" id="{BB77A080-9B1F-4D75-A79E-8C7540FBB16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Tree>
    <p:extLst>
      <p:ext uri="{BB962C8B-B14F-4D97-AF65-F5344CB8AC3E}">
        <p14:creationId xmlns:p14="http://schemas.microsoft.com/office/powerpoint/2010/main" val="2650953487"/>
      </p:ext>
    </p:extLst>
  </p:cSld>
  <p:clrMapOvr>
    <a:masterClrMapping/>
  </p:clrMapOvr>
  <p:hf sldNum="0" hdr="0" ftr="0"/>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Statement Page 3">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accent3"/>
          </a:solidFill>
          <a:ln w="12700" cap="flat" cmpd="sng" algn="ctr">
            <a:noFill/>
            <a:prstDash val="solid"/>
            <a:round/>
            <a:headEnd type="none" w="med" len="med"/>
            <a:tailEnd type="none" w="med" len="med"/>
          </a:ln>
          <a:effectLst/>
        </p:spPr>
        <p:txBody>
          <a:bodyPr wrap="none" lIns="72000" rIns="72000"/>
          <a:lstStyle/>
          <a:p>
            <a:pPr>
              <a:spcBef>
                <a:spcPct val="50000"/>
              </a:spcBef>
              <a:defRPr/>
            </a:pPr>
            <a:endParaRPr lang="en-US" dirty="0">
              <a:latin typeface="Ericsson Hilda Light" panose="00000400000000000000" pitchFamily="2" charset="0"/>
              <a:cs typeface="+mn-cs"/>
            </a:endParaRPr>
          </a:p>
        </p:txBody>
      </p:sp>
      <p:sp>
        <p:nvSpPr>
          <p:cNvPr id="10" name="Title_TM">
            <a:extLst>
              <a:ext uri="{FF2B5EF4-FFF2-40B4-BE49-F238E27FC236}">
                <a16:creationId xmlns:a16="http://schemas.microsoft.com/office/drawing/2014/main" id="{6AB007D5-DA18-4842-9C2D-8C72512602C0}"/>
              </a:ext>
            </a:extLst>
          </p:cNvPr>
          <p:cNvSpPr>
            <a:spLocks noGrp="1" noChangeArrowheads="1"/>
          </p:cNvSpPr>
          <p:nvPr>
            <p:ph type="ctrTitle" hasCustomPrompt="1"/>
          </p:nvPr>
        </p:nvSpPr>
        <p:spPr>
          <a:xfrm>
            <a:off x="479425" y="476250"/>
            <a:ext cx="8353426" cy="3457575"/>
          </a:xfrm>
          <a:noFill/>
          <a:ln w="9525">
            <a:noFill/>
            <a:miter lim="800000"/>
            <a:headEnd/>
            <a:tailEnd/>
          </a:ln>
        </p:spPr>
        <p:txBody>
          <a:bodyPr/>
          <a:lstStyle>
            <a:lvl1pPr>
              <a:defRPr lang="en-US" sz="6000" b="0" dirty="0">
                <a:solidFill>
                  <a:schemeClr val="bg1"/>
                </a:solidFill>
              </a:defRPr>
            </a:lvl1pPr>
          </a:lstStyle>
          <a:p>
            <a:pPr lvl="0"/>
            <a:r>
              <a:rPr lang="en-US" dirty="0"/>
              <a:t>Chapter/section divider or Statement/fact/quote, </a:t>
            </a:r>
            <a:br>
              <a:rPr lang="en-US" dirty="0"/>
            </a:br>
            <a:r>
              <a:rPr lang="en-US" dirty="0"/>
              <a:t>Ericsson Hilda Light 60pt, </a:t>
            </a:r>
            <a:br>
              <a:rPr lang="en-US" dirty="0"/>
            </a:br>
            <a:r>
              <a:rPr lang="en-US" dirty="0"/>
              <a:t>Ericsson White, </a:t>
            </a:r>
            <a:br>
              <a:rPr lang="en-US" dirty="0"/>
            </a:br>
            <a:r>
              <a:rPr lang="en-US" dirty="0"/>
              <a:t>max 5-lines</a:t>
            </a:r>
          </a:p>
        </p:txBody>
      </p:sp>
      <p:sp>
        <p:nvSpPr>
          <p:cNvPr id="11" name="SubTitle_TM">
            <a:extLst>
              <a:ext uri="{FF2B5EF4-FFF2-40B4-BE49-F238E27FC236}">
                <a16:creationId xmlns:a16="http://schemas.microsoft.com/office/drawing/2014/main" id="{0D3699C9-F9CA-4781-89C3-F0A901D1F1AF}"/>
              </a:ext>
            </a:extLst>
          </p:cNvPr>
          <p:cNvSpPr>
            <a:spLocks noGrp="1" noChangeArrowheads="1"/>
          </p:cNvSpPr>
          <p:nvPr>
            <p:ph type="subTitle" idx="1" hasCustomPrompt="1"/>
          </p:nvPr>
        </p:nvSpPr>
        <p:spPr>
          <a:xfrm>
            <a:off x="479424" y="4149725"/>
            <a:ext cx="5472113" cy="2087563"/>
          </a:xfrm>
          <a:prstGeom prst="rect">
            <a:avLst/>
          </a:prstGeom>
        </p:spPr>
        <p:txBody>
          <a:bodyPr rIns="0" anchor="ctr"/>
          <a:lstStyle>
            <a:lvl1pPr marL="0" indent="0">
              <a:lnSpc>
                <a:spcPct val="100000"/>
              </a:lnSpc>
              <a:spcBef>
                <a:spcPts val="0"/>
              </a:spcBef>
              <a:buFont typeface="Ericsson Hilda Light" charset="0"/>
              <a:buNone/>
              <a:defRPr sz="2000" baseline="0">
                <a:solidFill>
                  <a:schemeClr val="bg1"/>
                </a:solidFill>
                <a:latin typeface="+mn-lt"/>
              </a:defRPr>
            </a:lvl1pPr>
          </a:lstStyle>
          <a:p>
            <a:r>
              <a:rPr lang="en-US" dirty="0"/>
              <a:t>Statement/quote source, </a:t>
            </a:r>
          </a:p>
          <a:p>
            <a:r>
              <a:rPr lang="en-US" dirty="0"/>
              <a:t>Ericsson White, Ericsson Hilda 20pt</a:t>
            </a:r>
          </a:p>
        </p:txBody>
      </p:sp>
      <p:pic>
        <p:nvPicPr>
          <p:cNvPr id="6" name="Graphic 5">
            <a:extLst>
              <a:ext uri="{FF2B5EF4-FFF2-40B4-BE49-F238E27FC236}">
                <a16:creationId xmlns:a16="http://schemas.microsoft.com/office/drawing/2014/main" id="{01042C2C-5CDA-4F99-B59E-8CE43FEF21B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Tree>
    <p:extLst>
      <p:ext uri="{BB962C8B-B14F-4D97-AF65-F5344CB8AC3E}">
        <p14:creationId xmlns:p14="http://schemas.microsoft.com/office/powerpoint/2010/main" val="3749886078"/>
      </p:ext>
    </p:extLst>
  </p:cSld>
  <p:clrMapOvr>
    <a:masterClrMapping/>
  </p:clrMapOvr>
  <p:hf sldNum="0" hdr="0" ftr="0"/>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Statement Page 4">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0" y="0"/>
            <a:ext cx="12192000" cy="6858000"/>
          </a:xfrm>
          <a:prstGeom prst="rect">
            <a:avLst/>
          </a:prstGeom>
          <a:solidFill>
            <a:schemeClr val="accent5"/>
          </a:solidFill>
          <a:ln>
            <a:noFill/>
          </a:ln>
          <a:extLst/>
        </p:spPr>
        <p:txBody>
          <a:bodyPr wrap="none" lIns="72000" rIns="72000"/>
          <a:lstStyle>
            <a:lvl1pPr eaLnBrk="0" hangingPunct="0">
              <a:spcBef>
                <a:spcPct val="50000"/>
              </a:spcBef>
              <a:defRPr sz="2000">
                <a:solidFill>
                  <a:schemeClr val="tx1"/>
                </a:solidFill>
                <a:latin typeface="Ericsson Hilda Light" pitchFamily="34" charset="0"/>
              </a:defRPr>
            </a:lvl1pPr>
            <a:lvl2pPr marL="742950" indent="-285750" eaLnBrk="0" hangingPunct="0">
              <a:spcBef>
                <a:spcPct val="50000"/>
              </a:spcBef>
              <a:defRPr sz="2000">
                <a:solidFill>
                  <a:schemeClr val="tx1"/>
                </a:solidFill>
                <a:latin typeface="Ericsson Hilda Light" pitchFamily="34" charset="0"/>
              </a:defRPr>
            </a:lvl2pPr>
            <a:lvl3pPr marL="1143000" indent="-228600" eaLnBrk="0" hangingPunct="0">
              <a:spcBef>
                <a:spcPct val="50000"/>
              </a:spcBef>
              <a:defRPr sz="2000">
                <a:solidFill>
                  <a:schemeClr val="tx1"/>
                </a:solidFill>
                <a:latin typeface="Ericsson Hilda Light" pitchFamily="34" charset="0"/>
              </a:defRPr>
            </a:lvl3pPr>
            <a:lvl4pPr marL="1600200" indent="-228600" eaLnBrk="0" hangingPunct="0">
              <a:spcBef>
                <a:spcPct val="50000"/>
              </a:spcBef>
              <a:defRPr sz="2000">
                <a:solidFill>
                  <a:schemeClr val="tx1"/>
                </a:solidFill>
                <a:latin typeface="Ericsson Hilda Light" pitchFamily="34" charset="0"/>
              </a:defRPr>
            </a:lvl4pPr>
            <a:lvl5pPr marL="2057400" indent="-228600" eaLnBrk="0" hangingPunct="0">
              <a:spcBef>
                <a:spcPct val="50000"/>
              </a:spcBef>
              <a:defRPr sz="2000">
                <a:solidFill>
                  <a:schemeClr val="tx1"/>
                </a:solidFill>
                <a:latin typeface="Ericsson Hilda Light" pitchFamily="34" charset="0"/>
              </a:defRPr>
            </a:lvl5pPr>
            <a:lvl6pPr marL="2514600" indent="-228600" eaLnBrk="0" fontAlgn="base" hangingPunct="0">
              <a:spcBef>
                <a:spcPct val="50000"/>
              </a:spcBef>
              <a:spcAft>
                <a:spcPct val="0"/>
              </a:spcAft>
              <a:defRPr sz="2000">
                <a:solidFill>
                  <a:schemeClr val="tx1"/>
                </a:solidFill>
                <a:latin typeface="Ericsson Hilda Light" pitchFamily="34" charset="0"/>
              </a:defRPr>
            </a:lvl6pPr>
            <a:lvl7pPr marL="2971800" indent="-228600" eaLnBrk="0" fontAlgn="base" hangingPunct="0">
              <a:spcBef>
                <a:spcPct val="50000"/>
              </a:spcBef>
              <a:spcAft>
                <a:spcPct val="0"/>
              </a:spcAft>
              <a:defRPr sz="2000">
                <a:solidFill>
                  <a:schemeClr val="tx1"/>
                </a:solidFill>
                <a:latin typeface="Ericsson Hilda Light" pitchFamily="34" charset="0"/>
              </a:defRPr>
            </a:lvl7pPr>
            <a:lvl8pPr marL="3429000" indent="-228600" eaLnBrk="0" fontAlgn="base" hangingPunct="0">
              <a:spcBef>
                <a:spcPct val="50000"/>
              </a:spcBef>
              <a:spcAft>
                <a:spcPct val="0"/>
              </a:spcAft>
              <a:defRPr sz="2000">
                <a:solidFill>
                  <a:schemeClr val="tx1"/>
                </a:solidFill>
                <a:latin typeface="Ericsson Hilda Light" pitchFamily="34" charset="0"/>
              </a:defRPr>
            </a:lvl8pPr>
            <a:lvl9pPr marL="3886200" indent="-228600" eaLnBrk="0" fontAlgn="base" hangingPunct="0">
              <a:spcBef>
                <a:spcPct val="50000"/>
              </a:spcBef>
              <a:spcAft>
                <a:spcPct val="0"/>
              </a:spcAft>
              <a:defRPr sz="2000">
                <a:solidFill>
                  <a:schemeClr val="tx1"/>
                </a:solidFill>
                <a:latin typeface="Ericsson Hilda Light" pitchFamily="34" charset="0"/>
              </a:defRPr>
            </a:lvl9pPr>
          </a:lstStyle>
          <a:p>
            <a:pPr eaLnBrk="1" hangingPunct="1">
              <a:defRPr/>
            </a:pPr>
            <a:endParaRPr lang="en-US" altLang="en-US" dirty="0">
              <a:latin typeface="Ericsson Hilda Light" panose="00000400000000000000" pitchFamily="2" charset="0"/>
            </a:endParaRPr>
          </a:p>
        </p:txBody>
      </p:sp>
      <p:sp>
        <p:nvSpPr>
          <p:cNvPr id="10" name="Title_TM">
            <a:extLst>
              <a:ext uri="{FF2B5EF4-FFF2-40B4-BE49-F238E27FC236}">
                <a16:creationId xmlns:a16="http://schemas.microsoft.com/office/drawing/2014/main" id="{F1368AB3-821C-4A71-B119-C0A8AA44A93F}"/>
              </a:ext>
            </a:extLst>
          </p:cNvPr>
          <p:cNvSpPr>
            <a:spLocks noGrp="1" noChangeArrowheads="1"/>
          </p:cNvSpPr>
          <p:nvPr>
            <p:ph type="ctrTitle" hasCustomPrompt="1"/>
          </p:nvPr>
        </p:nvSpPr>
        <p:spPr>
          <a:xfrm>
            <a:off x="479425" y="476250"/>
            <a:ext cx="8353426" cy="3457575"/>
          </a:xfrm>
          <a:noFill/>
          <a:ln w="9525">
            <a:noFill/>
            <a:miter lim="800000"/>
            <a:headEnd/>
            <a:tailEnd/>
          </a:ln>
        </p:spPr>
        <p:txBody>
          <a:bodyPr/>
          <a:lstStyle>
            <a:lvl1pPr>
              <a:defRPr lang="en-US" sz="6000" b="0" dirty="0">
                <a:solidFill>
                  <a:schemeClr val="bg1"/>
                </a:solidFill>
              </a:defRPr>
            </a:lvl1pPr>
          </a:lstStyle>
          <a:p>
            <a:pPr lvl="0"/>
            <a:r>
              <a:rPr lang="en-US" dirty="0"/>
              <a:t>Chapter/section divider or Statement/fact/quote, </a:t>
            </a:r>
            <a:br>
              <a:rPr lang="en-US" dirty="0"/>
            </a:br>
            <a:r>
              <a:rPr lang="en-US" dirty="0"/>
              <a:t>Ericsson Hilda Light 60pt, </a:t>
            </a:r>
            <a:br>
              <a:rPr lang="en-US" dirty="0"/>
            </a:br>
            <a:r>
              <a:rPr lang="en-US" dirty="0"/>
              <a:t>Ericsson White, </a:t>
            </a:r>
            <a:br>
              <a:rPr lang="en-US" dirty="0"/>
            </a:br>
            <a:r>
              <a:rPr lang="en-US" dirty="0"/>
              <a:t>max 5-lines</a:t>
            </a:r>
          </a:p>
        </p:txBody>
      </p:sp>
      <p:sp>
        <p:nvSpPr>
          <p:cNvPr id="11" name="SubTitle_TM">
            <a:extLst>
              <a:ext uri="{FF2B5EF4-FFF2-40B4-BE49-F238E27FC236}">
                <a16:creationId xmlns:a16="http://schemas.microsoft.com/office/drawing/2014/main" id="{8561E9FC-533B-4891-A7E3-A3DDB1BD26FB}"/>
              </a:ext>
            </a:extLst>
          </p:cNvPr>
          <p:cNvSpPr>
            <a:spLocks noGrp="1" noChangeArrowheads="1"/>
          </p:cNvSpPr>
          <p:nvPr>
            <p:ph type="subTitle" idx="1" hasCustomPrompt="1"/>
          </p:nvPr>
        </p:nvSpPr>
        <p:spPr>
          <a:xfrm>
            <a:off x="480218" y="4149725"/>
            <a:ext cx="5472113" cy="2087563"/>
          </a:xfrm>
          <a:prstGeom prst="rect">
            <a:avLst/>
          </a:prstGeom>
        </p:spPr>
        <p:txBody>
          <a:bodyPr rIns="0" anchor="ctr"/>
          <a:lstStyle>
            <a:lvl1pPr marL="0" indent="0">
              <a:lnSpc>
                <a:spcPct val="100000"/>
              </a:lnSpc>
              <a:spcBef>
                <a:spcPts val="0"/>
              </a:spcBef>
              <a:buFont typeface="Ericsson Hilda Light" charset="0"/>
              <a:buNone/>
              <a:defRPr sz="2000" baseline="0">
                <a:solidFill>
                  <a:schemeClr val="bg1"/>
                </a:solidFill>
                <a:latin typeface="+mn-lt"/>
              </a:defRPr>
            </a:lvl1pPr>
          </a:lstStyle>
          <a:p>
            <a:r>
              <a:rPr lang="en-US" dirty="0"/>
              <a:t>Statement/quote source, </a:t>
            </a:r>
          </a:p>
          <a:p>
            <a:r>
              <a:rPr lang="en-US" dirty="0"/>
              <a:t>Ericsson White, Ericsson Hilda 20pt</a:t>
            </a:r>
          </a:p>
        </p:txBody>
      </p:sp>
      <p:pic>
        <p:nvPicPr>
          <p:cNvPr id="6" name="Graphic 5">
            <a:extLst>
              <a:ext uri="{FF2B5EF4-FFF2-40B4-BE49-F238E27FC236}">
                <a16:creationId xmlns:a16="http://schemas.microsoft.com/office/drawing/2014/main" id="{54A0CF15-A701-44C3-81FC-A544265685B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Tree>
    <p:extLst>
      <p:ext uri="{BB962C8B-B14F-4D97-AF65-F5344CB8AC3E}">
        <p14:creationId xmlns:p14="http://schemas.microsoft.com/office/powerpoint/2010/main" val="3566540886"/>
      </p:ext>
    </p:extLst>
  </p:cSld>
  <p:clrMapOvr>
    <a:masterClrMapping/>
  </p:clrMapOvr>
  <p:hf sldNum="0" hdr="0" ftr="0"/>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Statement Page 5">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0" y="0"/>
            <a:ext cx="12192000" cy="6858000"/>
          </a:xfrm>
          <a:prstGeom prst="rect">
            <a:avLst/>
          </a:prstGeom>
          <a:solidFill>
            <a:schemeClr val="accent4"/>
          </a:solidFill>
          <a:ln>
            <a:noFill/>
          </a:ln>
          <a:extLst/>
        </p:spPr>
        <p:txBody>
          <a:bodyPr wrap="none" lIns="72000" rIns="72000"/>
          <a:lstStyle>
            <a:lvl1pPr eaLnBrk="0" hangingPunct="0">
              <a:spcBef>
                <a:spcPct val="50000"/>
              </a:spcBef>
              <a:defRPr sz="2000">
                <a:solidFill>
                  <a:schemeClr val="tx1"/>
                </a:solidFill>
                <a:latin typeface="Ericsson Hilda Light" pitchFamily="34" charset="0"/>
              </a:defRPr>
            </a:lvl1pPr>
            <a:lvl2pPr marL="742950" indent="-285750" eaLnBrk="0" hangingPunct="0">
              <a:spcBef>
                <a:spcPct val="50000"/>
              </a:spcBef>
              <a:defRPr sz="2000">
                <a:solidFill>
                  <a:schemeClr val="tx1"/>
                </a:solidFill>
                <a:latin typeface="Ericsson Hilda Light" pitchFamily="34" charset="0"/>
              </a:defRPr>
            </a:lvl2pPr>
            <a:lvl3pPr marL="1143000" indent="-228600" eaLnBrk="0" hangingPunct="0">
              <a:spcBef>
                <a:spcPct val="50000"/>
              </a:spcBef>
              <a:defRPr sz="2000">
                <a:solidFill>
                  <a:schemeClr val="tx1"/>
                </a:solidFill>
                <a:latin typeface="Ericsson Hilda Light" pitchFamily="34" charset="0"/>
              </a:defRPr>
            </a:lvl3pPr>
            <a:lvl4pPr marL="1600200" indent="-228600" eaLnBrk="0" hangingPunct="0">
              <a:spcBef>
                <a:spcPct val="50000"/>
              </a:spcBef>
              <a:defRPr sz="2000">
                <a:solidFill>
                  <a:schemeClr val="tx1"/>
                </a:solidFill>
                <a:latin typeface="Ericsson Hilda Light" pitchFamily="34" charset="0"/>
              </a:defRPr>
            </a:lvl4pPr>
            <a:lvl5pPr marL="2057400" indent="-228600" eaLnBrk="0" hangingPunct="0">
              <a:spcBef>
                <a:spcPct val="50000"/>
              </a:spcBef>
              <a:defRPr sz="2000">
                <a:solidFill>
                  <a:schemeClr val="tx1"/>
                </a:solidFill>
                <a:latin typeface="Ericsson Hilda Light" pitchFamily="34" charset="0"/>
              </a:defRPr>
            </a:lvl5pPr>
            <a:lvl6pPr marL="2514600" indent="-228600" eaLnBrk="0" fontAlgn="base" hangingPunct="0">
              <a:spcBef>
                <a:spcPct val="50000"/>
              </a:spcBef>
              <a:spcAft>
                <a:spcPct val="0"/>
              </a:spcAft>
              <a:defRPr sz="2000">
                <a:solidFill>
                  <a:schemeClr val="tx1"/>
                </a:solidFill>
                <a:latin typeface="Ericsson Hilda Light" pitchFamily="34" charset="0"/>
              </a:defRPr>
            </a:lvl6pPr>
            <a:lvl7pPr marL="2971800" indent="-228600" eaLnBrk="0" fontAlgn="base" hangingPunct="0">
              <a:spcBef>
                <a:spcPct val="50000"/>
              </a:spcBef>
              <a:spcAft>
                <a:spcPct val="0"/>
              </a:spcAft>
              <a:defRPr sz="2000">
                <a:solidFill>
                  <a:schemeClr val="tx1"/>
                </a:solidFill>
                <a:latin typeface="Ericsson Hilda Light" pitchFamily="34" charset="0"/>
              </a:defRPr>
            </a:lvl7pPr>
            <a:lvl8pPr marL="3429000" indent="-228600" eaLnBrk="0" fontAlgn="base" hangingPunct="0">
              <a:spcBef>
                <a:spcPct val="50000"/>
              </a:spcBef>
              <a:spcAft>
                <a:spcPct val="0"/>
              </a:spcAft>
              <a:defRPr sz="2000">
                <a:solidFill>
                  <a:schemeClr val="tx1"/>
                </a:solidFill>
                <a:latin typeface="Ericsson Hilda Light" pitchFamily="34" charset="0"/>
              </a:defRPr>
            </a:lvl8pPr>
            <a:lvl9pPr marL="3886200" indent="-228600" eaLnBrk="0" fontAlgn="base" hangingPunct="0">
              <a:spcBef>
                <a:spcPct val="50000"/>
              </a:spcBef>
              <a:spcAft>
                <a:spcPct val="0"/>
              </a:spcAft>
              <a:defRPr sz="2000">
                <a:solidFill>
                  <a:schemeClr val="tx1"/>
                </a:solidFill>
                <a:latin typeface="Ericsson Hilda Light" pitchFamily="34" charset="0"/>
              </a:defRPr>
            </a:lvl9pPr>
          </a:lstStyle>
          <a:p>
            <a:pPr eaLnBrk="1" hangingPunct="1">
              <a:defRPr/>
            </a:pPr>
            <a:endParaRPr lang="en-US" altLang="en-US" dirty="0">
              <a:latin typeface="Ericsson Hilda Light" panose="00000400000000000000" pitchFamily="2" charset="0"/>
            </a:endParaRPr>
          </a:p>
        </p:txBody>
      </p:sp>
      <p:sp>
        <p:nvSpPr>
          <p:cNvPr id="12" name="Title_TM">
            <a:extLst>
              <a:ext uri="{FF2B5EF4-FFF2-40B4-BE49-F238E27FC236}">
                <a16:creationId xmlns:a16="http://schemas.microsoft.com/office/drawing/2014/main" id="{93CB56C1-2916-4C60-8532-A023564D2C57}"/>
              </a:ext>
            </a:extLst>
          </p:cNvPr>
          <p:cNvSpPr>
            <a:spLocks noGrp="1" noChangeArrowheads="1"/>
          </p:cNvSpPr>
          <p:nvPr>
            <p:ph type="ctrTitle" hasCustomPrompt="1"/>
          </p:nvPr>
        </p:nvSpPr>
        <p:spPr>
          <a:xfrm>
            <a:off x="479424" y="476250"/>
            <a:ext cx="8353425" cy="3457575"/>
          </a:xfrm>
          <a:noFill/>
          <a:ln w="9525">
            <a:noFill/>
            <a:miter lim="800000"/>
            <a:headEnd/>
            <a:tailEnd/>
          </a:ln>
        </p:spPr>
        <p:txBody>
          <a:bodyPr/>
          <a:lstStyle>
            <a:lvl1pPr>
              <a:defRPr lang="en-US" sz="6000" b="0" dirty="0">
                <a:solidFill>
                  <a:schemeClr val="bg1"/>
                </a:solidFill>
              </a:defRPr>
            </a:lvl1pPr>
          </a:lstStyle>
          <a:p>
            <a:pPr lvl="0"/>
            <a:r>
              <a:rPr lang="en-US" dirty="0"/>
              <a:t>Chapter/section divider or Statement/fact/quote, </a:t>
            </a:r>
            <a:br>
              <a:rPr lang="en-US" dirty="0"/>
            </a:br>
            <a:r>
              <a:rPr lang="en-US" dirty="0"/>
              <a:t>Ericsson Hilda Light 60pt, </a:t>
            </a:r>
            <a:br>
              <a:rPr lang="en-US" dirty="0"/>
            </a:br>
            <a:r>
              <a:rPr lang="en-US" dirty="0"/>
              <a:t>Ericsson White, </a:t>
            </a:r>
            <a:br>
              <a:rPr lang="en-US" dirty="0"/>
            </a:br>
            <a:r>
              <a:rPr lang="en-US" dirty="0"/>
              <a:t>max 5-lines</a:t>
            </a:r>
          </a:p>
        </p:txBody>
      </p:sp>
      <p:sp>
        <p:nvSpPr>
          <p:cNvPr id="13" name="SubTitle_TM">
            <a:extLst>
              <a:ext uri="{FF2B5EF4-FFF2-40B4-BE49-F238E27FC236}">
                <a16:creationId xmlns:a16="http://schemas.microsoft.com/office/drawing/2014/main" id="{61DC6511-5700-4E95-89CA-81484C248C03}"/>
              </a:ext>
            </a:extLst>
          </p:cNvPr>
          <p:cNvSpPr>
            <a:spLocks noGrp="1" noChangeArrowheads="1"/>
          </p:cNvSpPr>
          <p:nvPr>
            <p:ph type="subTitle" idx="1" hasCustomPrompt="1"/>
          </p:nvPr>
        </p:nvSpPr>
        <p:spPr>
          <a:xfrm>
            <a:off x="479425" y="4149725"/>
            <a:ext cx="5472113" cy="2087563"/>
          </a:xfrm>
          <a:prstGeom prst="rect">
            <a:avLst/>
          </a:prstGeom>
        </p:spPr>
        <p:txBody>
          <a:bodyPr rIns="0" anchor="ctr"/>
          <a:lstStyle>
            <a:lvl1pPr marL="0" indent="0">
              <a:lnSpc>
                <a:spcPct val="100000"/>
              </a:lnSpc>
              <a:spcBef>
                <a:spcPts val="0"/>
              </a:spcBef>
              <a:buFont typeface="Ericsson Hilda Light" charset="0"/>
              <a:buNone/>
              <a:defRPr sz="2000" baseline="0">
                <a:solidFill>
                  <a:schemeClr val="bg1"/>
                </a:solidFill>
                <a:latin typeface="+mn-lt"/>
              </a:defRPr>
            </a:lvl1pPr>
          </a:lstStyle>
          <a:p>
            <a:r>
              <a:rPr lang="en-US" dirty="0"/>
              <a:t>Statement/quote source, </a:t>
            </a:r>
          </a:p>
          <a:p>
            <a:r>
              <a:rPr lang="en-US" dirty="0"/>
              <a:t>Ericsson White, Ericsson Hilda 20pt</a:t>
            </a:r>
          </a:p>
        </p:txBody>
      </p:sp>
      <p:pic>
        <p:nvPicPr>
          <p:cNvPr id="6" name="Graphic 5">
            <a:extLst>
              <a:ext uri="{FF2B5EF4-FFF2-40B4-BE49-F238E27FC236}">
                <a16:creationId xmlns:a16="http://schemas.microsoft.com/office/drawing/2014/main" id="{34B7B746-B315-4EB5-B3A2-CA259B065B9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Tree>
    <p:extLst>
      <p:ext uri="{BB962C8B-B14F-4D97-AF65-F5344CB8AC3E}">
        <p14:creationId xmlns:p14="http://schemas.microsoft.com/office/powerpoint/2010/main" val="777286992"/>
      </p:ext>
    </p:extLst>
  </p:cSld>
  <p:clrMapOvr>
    <a:masterClrMapping/>
  </p:clrMapOvr>
  <p:hf sldNum="0" hdr="0" ftr="0"/>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Statement Page 6">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0" y="0"/>
            <a:ext cx="12192000" cy="6858000"/>
          </a:xfrm>
          <a:prstGeom prst="rect">
            <a:avLst/>
          </a:prstGeom>
          <a:solidFill>
            <a:schemeClr val="accent6"/>
          </a:solidFill>
          <a:ln>
            <a:noFill/>
          </a:ln>
          <a:extLst/>
        </p:spPr>
        <p:txBody>
          <a:bodyPr wrap="none" lIns="72000" rIns="72000"/>
          <a:lstStyle>
            <a:lvl1pPr eaLnBrk="0" hangingPunct="0">
              <a:spcBef>
                <a:spcPct val="50000"/>
              </a:spcBef>
              <a:defRPr sz="2000">
                <a:solidFill>
                  <a:schemeClr val="tx1"/>
                </a:solidFill>
                <a:latin typeface="Ericsson Hilda Light" pitchFamily="34" charset="0"/>
              </a:defRPr>
            </a:lvl1pPr>
            <a:lvl2pPr marL="742950" indent="-285750" eaLnBrk="0" hangingPunct="0">
              <a:spcBef>
                <a:spcPct val="50000"/>
              </a:spcBef>
              <a:defRPr sz="2000">
                <a:solidFill>
                  <a:schemeClr val="tx1"/>
                </a:solidFill>
                <a:latin typeface="Ericsson Hilda Light" pitchFamily="34" charset="0"/>
              </a:defRPr>
            </a:lvl2pPr>
            <a:lvl3pPr marL="1143000" indent="-228600" eaLnBrk="0" hangingPunct="0">
              <a:spcBef>
                <a:spcPct val="50000"/>
              </a:spcBef>
              <a:defRPr sz="2000">
                <a:solidFill>
                  <a:schemeClr val="tx1"/>
                </a:solidFill>
                <a:latin typeface="Ericsson Hilda Light" pitchFamily="34" charset="0"/>
              </a:defRPr>
            </a:lvl3pPr>
            <a:lvl4pPr marL="1600200" indent="-228600" eaLnBrk="0" hangingPunct="0">
              <a:spcBef>
                <a:spcPct val="50000"/>
              </a:spcBef>
              <a:defRPr sz="2000">
                <a:solidFill>
                  <a:schemeClr val="tx1"/>
                </a:solidFill>
                <a:latin typeface="Ericsson Hilda Light" pitchFamily="34" charset="0"/>
              </a:defRPr>
            </a:lvl4pPr>
            <a:lvl5pPr marL="2057400" indent="-228600" eaLnBrk="0" hangingPunct="0">
              <a:spcBef>
                <a:spcPct val="50000"/>
              </a:spcBef>
              <a:defRPr sz="2000">
                <a:solidFill>
                  <a:schemeClr val="tx1"/>
                </a:solidFill>
                <a:latin typeface="Ericsson Hilda Light" pitchFamily="34" charset="0"/>
              </a:defRPr>
            </a:lvl5pPr>
            <a:lvl6pPr marL="2514600" indent="-228600" eaLnBrk="0" fontAlgn="base" hangingPunct="0">
              <a:spcBef>
                <a:spcPct val="50000"/>
              </a:spcBef>
              <a:spcAft>
                <a:spcPct val="0"/>
              </a:spcAft>
              <a:defRPr sz="2000">
                <a:solidFill>
                  <a:schemeClr val="tx1"/>
                </a:solidFill>
                <a:latin typeface="Ericsson Hilda Light" pitchFamily="34" charset="0"/>
              </a:defRPr>
            </a:lvl6pPr>
            <a:lvl7pPr marL="2971800" indent="-228600" eaLnBrk="0" fontAlgn="base" hangingPunct="0">
              <a:spcBef>
                <a:spcPct val="50000"/>
              </a:spcBef>
              <a:spcAft>
                <a:spcPct val="0"/>
              </a:spcAft>
              <a:defRPr sz="2000">
                <a:solidFill>
                  <a:schemeClr val="tx1"/>
                </a:solidFill>
                <a:latin typeface="Ericsson Hilda Light" pitchFamily="34" charset="0"/>
              </a:defRPr>
            </a:lvl7pPr>
            <a:lvl8pPr marL="3429000" indent="-228600" eaLnBrk="0" fontAlgn="base" hangingPunct="0">
              <a:spcBef>
                <a:spcPct val="50000"/>
              </a:spcBef>
              <a:spcAft>
                <a:spcPct val="0"/>
              </a:spcAft>
              <a:defRPr sz="2000">
                <a:solidFill>
                  <a:schemeClr val="tx1"/>
                </a:solidFill>
                <a:latin typeface="Ericsson Hilda Light" pitchFamily="34" charset="0"/>
              </a:defRPr>
            </a:lvl8pPr>
            <a:lvl9pPr marL="3886200" indent="-228600" eaLnBrk="0" fontAlgn="base" hangingPunct="0">
              <a:spcBef>
                <a:spcPct val="50000"/>
              </a:spcBef>
              <a:spcAft>
                <a:spcPct val="0"/>
              </a:spcAft>
              <a:defRPr sz="2000">
                <a:solidFill>
                  <a:schemeClr val="tx1"/>
                </a:solidFill>
                <a:latin typeface="Ericsson Hilda Light" pitchFamily="34" charset="0"/>
              </a:defRPr>
            </a:lvl9pPr>
          </a:lstStyle>
          <a:p>
            <a:pPr eaLnBrk="1" hangingPunct="1">
              <a:defRPr/>
            </a:pPr>
            <a:endParaRPr lang="en-US" altLang="en-US" dirty="0">
              <a:latin typeface="Ericsson Hilda Light" panose="00000400000000000000" pitchFamily="2" charset="0"/>
            </a:endParaRPr>
          </a:p>
        </p:txBody>
      </p:sp>
      <p:sp>
        <p:nvSpPr>
          <p:cNvPr id="12" name="Title_TM">
            <a:extLst>
              <a:ext uri="{FF2B5EF4-FFF2-40B4-BE49-F238E27FC236}">
                <a16:creationId xmlns:a16="http://schemas.microsoft.com/office/drawing/2014/main" id="{93CB56C1-2916-4C60-8532-A023564D2C57}"/>
              </a:ext>
            </a:extLst>
          </p:cNvPr>
          <p:cNvSpPr>
            <a:spLocks noGrp="1" noChangeArrowheads="1"/>
          </p:cNvSpPr>
          <p:nvPr>
            <p:ph type="ctrTitle" hasCustomPrompt="1"/>
          </p:nvPr>
        </p:nvSpPr>
        <p:spPr>
          <a:xfrm>
            <a:off x="479424" y="476250"/>
            <a:ext cx="8353425" cy="3457575"/>
          </a:xfrm>
          <a:noFill/>
          <a:ln w="9525">
            <a:noFill/>
            <a:miter lim="800000"/>
            <a:headEnd/>
            <a:tailEnd/>
          </a:ln>
        </p:spPr>
        <p:txBody>
          <a:bodyPr/>
          <a:lstStyle>
            <a:lvl1pPr>
              <a:defRPr lang="en-US" sz="6000" b="0" dirty="0">
                <a:solidFill>
                  <a:schemeClr val="bg1"/>
                </a:solidFill>
              </a:defRPr>
            </a:lvl1pPr>
          </a:lstStyle>
          <a:p>
            <a:pPr lvl="0"/>
            <a:r>
              <a:rPr lang="en-US" dirty="0"/>
              <a:t>Chapter/section divider or Statement/fact/quote, </a:t>
            </a:r>
            <a:br>
              <a:rPr lang="en-US" dirty="0"/>
            </a:br>
            <a:r>
              <a:rPr lang="en-US" dirty="0"/>
              <a:t>Ericsson Hilda Light 60pt, </a:t>
            </a:r>
            <a:br>
              <a:rPr lang="en-US" dirty="0"/>
            </a:br>
            <a:r>
              <a:rPr lang="en-US" dirty="0"/>
              <a:t>Ericsson White, </a:t>
            </a:r>
            <a:br>
              <a:rPr lang="en-US" dirty="0"/>
            </a:br>
            <a:r>
              <a:rPr lang="en-US" dirty="0"/>
              <a:t>max 5-lines</a:t>
            </a:r>
          </a:p>
        </p:txBody>
      </p:sp>
      <p:sp>
        <p:nvSpPr>
          <p:cNvPr id="13" name="SubTitle_TM">
            <a:extLst>
              <a:ext uri="{FF2B5EF4-FFF2-40B4-BE49-F238E27FC236}">
                <a16:creationId xmlns:a16="http://schemas.microsoft.com/office/drawing/2014/main" id="{61DC6511-5700-4E95-89CA-81484C248C03}"/>
              </a:ext>
            </a:extLst>
          </p:cNvPr>
          <p:cNvSpPr>
            <a:spLocks noGrp="1" noChangeArrowheads="1"/>
          </p:cNvSpPr>
          <p:nvPr>
            <p:ph type="subTitle" idx="1" hasCustomPrompt="1"/>
          </p:nvPr>
        </p:nvSpPr>
        <p:spPr>
          <a:xfrm>
            <a:off x="479425" y="4149725"/>
            <a:ext cx="5472113" cy="2087563"/>
          </a:xfrm>
          <a:prstGeom prst="rect">
            <a:avLst/>
          </a:prstGeom>
        </p:spPr>
        <p:txBody>
          <a:bodyPr rIns="0" anchor="ctr"/>
          <a:lstStyle>
            <a:lvl1pPr marL="0" indent="0">
              <a:lnSpc>
                <a:spcPct val="100000"/>
              </a:lnSpc>
              <a:spcBef>
                <a:spcPts val="0"/>
              </a:spcBef>
              <a:buFont typeface="Ericsson Hilda Light" charset="0"/>
              <a:buNone/>
              <a:defRPr sz="2000" baseline="0">
                <a:solidFill>
                  <a:schemeClr val="bg1"/>
                </a:solidFill>
                <a:latin typeface="+mn-lt"/>
              </a:defRPr>
            </a:lvl1pPr>
          </a:lstStyle>
          <a:p>
            <a:r>
              <a:rPr lang="en-US" dirty="0"/>
              <a:t>Statement/quote source, </a:t>
            </a:r>
          </a:p>
          <a:p>
            <a:r>
              <a:rPr lang="en-US" dirty="0"/>
              <a:t>Ericsson White, Ericsson Hilda 20pt</a:t>
            </a:r>
          </a:p>
        </p:txBody>
      </p:sp>
      <p:pic>
        <p:nvPicPr>
          <p:cNvPr id="6" name="Graphic 5">
            <a:extLst>
              <a:ext uri="{FF2B5EF4-FFF2-40B4-BE49-F238E27FC236}">
                <a16:creationId xmlns:a16="http://schemas.microsoft.com/office/drawing/2014/main" id="{6096BBFC-712A-429D-9C0A-7743993E7FC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Tree>
    <p:extLst>
      <p:ext uri="{BB962C8B-B14F-4D97-AF65-F5344CB8AC3E}">
        <p14:creationId xmlns:p14="http://schemas.microsoft.com/office/powerpoint/2010/main" val="3826610580"/>
      </p:ext>
    </p:extLst>
  </p:cSld>
  <p:clrMapOvr>
    <a:masterClrMapping/>
  </p:clrMapOvr>
  <p:hf sldNum="0" hdr="0" ftr="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tatement Page 7">
    <p:spTree>
      <p:nvGrpSpPr>
        <p:cNvPr id="1" name=""/>
        <p:cNvGrpSpPr/>
        <p:nvPr/>
      </p:nvGrpSpPr>
      <p:grpSpPr>
        <a:xfrm>
          <a:off x="0" y="0"/>
          <a:ext cx="0" cy="0"/>
          <a:chOff x="0" y="0"/>
          <a:chExt cx="0" cy="0"/>
        </a:xfrm>
      </p:grpSpPr>
      <p:sp>
        <p:nvSpPr>
          <p:cNvPr id="9" name="Title_TM">
            <a:extLst>
              <a:ext uri="{FF2B5EF4-FFF2-40B4-BE49-F238E27FC236}">
                <a16:creationId xmlns:a16="http://schemas.microsoft.com/office/drawing/2014/main" id="{696C7C8F-5086-466A-8108-2FE0A8663D59}"/>
              </a:ext>
            </a:extLst>
          </p:cNvPr>
          <p:cNvSpPr>
            <a:spLocks noGrp="1" noChangeArrowheads="1"/>
          </p:cNvSpPr>
          <p:nvPr>
            <p:ph type="ctrTitle" hasCustomPrompt="1"/>
          </p:nvPr>
        </p:nvSpPr>
        <p:spPr>
          <a:xfrm>
            <a:off x="479425" y="476250"/>
            <a:ext cx="8353426" cy="3457575"/>
          </a:xfrm>
          <a:noFill/>
          <a:ln w="9525">
            <a:noFill/>
            <a:miter lim="800000"/>
            <a:headEnd/>
            <a:tailEnd/>
          </a:ln>
        </p:spPr>
        <p:txBody>
          <a:bodyPr/>
          <a:lstStyle>
            <a:lvl1pPr>
              <a:defRPr lang="en-US" sz="6000" b="0" dirty="0">
                <a:solidFill>
                  <a:schemeClr val="tx1"/>
                </a:solidFill>
              </a:defRPr>
            </a:lvl1pPr>
          </a:lstStyle>
          <a:p>
            <a:pPr lvl="0"/>
            <a:r>
              <a:rPr lang="en-US" dirty="0"/>
              <a:t>Chapter/section divider or Statement/fact/quote, </a:t>
            </a:r>
            <a:br>
              <a:rPr lang="en-US" dirty="0"/>
            </a:br>
            <a:r>
              <a:rPr lang="en-US" dirty="0"/>
              <a:t>Ericsson Hilda Light 60pt, </a:t>
            </a:r>
            <a:br>
              <a:rPr lang="en-US" dirty="0"/>
            </a:br>
            <a:r>
              <a:rPr lang="en-US" dirty="0"/>
              <a:t>Ericsson Black, </a:t>
            </a:r>
            <a:br>
              <a:rPr lang="en-US" dirty="0"/>
            </a:br>
            <a:r>
              <a:rPr lang="en-US" dirty="0"/>
              <a:t>max 5-lines</a:t>
            </a:r>
          </a:p>
        </p:txBody>
      </p:sp>
      <p:sp>
        <p:nvSpPr>
          <p:cNvPr id="10" name="SubTitle_TM">
            <a:extLst>
              <a:ext uri="{FF2B5EF4-FFF2-40B4-BE49-F238E27FC236}">
                <a16:creationId xmlns:a16="http://schemas.microsoft.com/office/drawing/2014/main" id="{ED5DEA0B-CF0D-4EE6-B6A8-90BAF3DE8AF1}"/>
              </a:ext>
            </a:extLst>
          </p:cNvPr>
          <p:cNvSpPr>
            <a:spLocks noGrp="1" noChangeArrowheads="1"/>
          </p:cNvSpPr>
          <p:nvPr>
            <p:ph type="subTitle" idx="1" hasCustomPrompt="1"/>
          </p:nvPr>
        </p:nvSpPr>
        <p:spPr>
          <a:xfrm>
            <a:off x="479425" y="4149725"/>
            <a:ext cx="5472114" cy="2087563"/>
          </a:xfrm>
          <a:prstGeom prst="rect">
            <a:avLst/>
          </a:prstGeom>
        </p:spPr>
        <p:txBody>
          <a:bodyPr rIns="0" anchor="ctr"/>
          <a:lstStyle>
            <a:lvl1pPr marL="0" indent="0">
              <a:lnSpc>
                <a:spcPct val="100000"/>
              </a:lnSpc>
              <a:spcBef>
                <a:spcPts val="0"/>
              </a:spcBef>
              <a:buFont typeface="Ericsson Hilda Light" charset="0"/>
              <a:buNone/>
              <a:defRPr sz="2000" baseline="0">
                <a:solidFill>
                  <a:schemeClr val="tx1"/>
                </a:solidFill>
                <a:latin typeface="+mn-lt"/>
              </a:defRPr>
            </a:lvl1pPr>
          </a:lstStyle>
          <a:p>
            <a:r>
              <a:rPr lang="en-US" dirty="0"/>
              <a:t>Statement/quote source, </a:t>
            </a:r>
          </a:p>
          <a:p>
            <a:r>
              <a:rPr lang="en-US" dirty="0"/>
              <a:t>Ericsson Black, Ericsson Hilda 20pt</a:t>
            </a:r>
          </a:p>
        </p:txBody>
      </p:sp>
    </p:spTree>
    <p:extLst>
      <p:ext uri="{BB962C8B-B14F-4D97-AF65-F5344CB8AC3E}">
        <p14:creationId xmlns:p14="http://schemas.microsoft.com/office/powerpoint/2010/main" val="260390281"/>
      </p:ext>
    </p:extLst>
  </p:cSld>
  <p:clrMapOvr>
    <a:masterClrMapping/>
  </p:clrMapOvr>
  <p:hf sldNum="0" hdr="0" ftr="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hapter/Section Page">
    <p:spTree>
      <p:nvGrpSpPr>
        <p:cNvPr id="1" name=""/>
        <p:cNvGrpSpPr/>
        <p:nvPr/>
      </p:nvGrpSpPr>
      <p:grpSpPr>
        <a:xfrm>
          <a:off x="0" y="0"/>
          <a:ext cx="0" cy="0"/>
          <a:chOff x="0" y="0"/>
          <a:chExt cx="0" cy="0"/>
        </a:xfrm>
      </p:grpSpPr>
      <p:sp>
        <p:nvSpPr>
          <p:cNvPr id="22531" name="Title_TM"/>
          <p:cNvSpPr>
            <a:spLocks noGrp="1" noChangeArrowheads="1"/>
          </p:cNvSpPr>
          <p:nvPr>
            <p:ph type="ctrTitle" hasCustomPrompt="1"/>
          </p:nvPr>
        </p:nvSpPr>
        <p:spPr>
          <a:xfrm>
            <a:off x="479425" y="476251"/>
            <a:ext cx="8353425" cy="3457574"/>
          </a:xfrm>
          <a:noFill/>
          <a:ln w="9525">
            <a:noFill/>
            <a:miter lim="800000"/>
            <a:headEnd/>
            <a:tailEnd/>
          </a:ln>
        </p:spPr>
        <p:txBody>
          <a:bodyPr/>
          <a:lstStyle>
            <a:lvl1pPr>
              <a:defRPr lang="en-US" sz="6000" b="0" baseline="0" dirty="0">
                <a:solidFill>
                  <a:schemeClr val="tx1"/>
                </a:solidFill>
              </a:defRPr>
            </a:lvl1pPr>
          </a:lstStyle>
          <a:p>
            <a:pPr lvl="0"/>
            <a:r>
              <a:rPr lang="en-US" dirty="0"/>
              <a:t>Chapter/section, </a:t>
            </a:r>
            <a:br>
              <a:rPr lang="en-US" dirty="0"/>
            </a:br>
            <a:r>
              <a:rPr lang="en-US" dirty="0"/>
              <a:t>Ericsson Hilda Light 60pt, Ericsson Black, </a:t>
            </a:r>
            <a:br>
              <a:rPr lang="en-US" dirty="0"/>
            </a:br>
            <a:r>
              <a:rPr lang="en-US" dirty="0"/>
              <a:t>max 4-lines</a:t>
            </a:r>
          </a:p>
        </p:txBody>
      </p:sp>
    </p:spTree>
    <p:extLst>
      <p:ext uri="{BB962C8B-B14F-4D97-AF65-F5344CB8AC3E}">
        <p14:creationId xmlns:p14="http://schemas.microsoft.com/office/powerpoint/2010/main" val="626952648"/>
      </p:ext>
    </p:extLst>
  </p:cSld>
  <p:clrMapOvr>
    <a:masterClrMapping/>
  </p:clrMapOvr>
  <p:hf sldNum="0" hdr="0" ftr="0"/>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893958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dirty="0"/>
              <a:t>Slide title, Ericsson Hilda Light 40pt, Ericsson Black, max 2-lines</a:t>
            </a:r>
          </a:p>
        </p:txBody>
      </p:sp>
    </p:spTree>
    <p:extLst>
      <p:ext uri="{BB962C8B-B14F-4D97-AF65-F5344CB8AC3E}">
        <p14:creationId xmlns:p14="http://schemas.microsoft.com/office/powerpoint/2010/main" val="265899834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D93672-2A04-4EF3-916F-2C920729FB07}"/>
              </a:ext>
            </a:extLst>
          </p:cNvPr>
          <p:cNvSpPr/>
          <p:nvPr userDrawn="1"/>
        </p:nvSpPr>
        <p:spPr bwMode="auto">
          <a:xfrm>
            <a:off x="0" y="0"/>
            <a:ext cx="12192000" cy="6858000"/>
          </a:xfrm>
          <a:prstGeom prst="rect">
            <a:avLst/>
          </a:prstGeom>
          <a:solidFill>
            <a:schemeClr val="accent1"/>
          </a:solidFill>
          <a:ln w="12700" cap="flat" cmpd="sng" algn="ctr">
            <a:noFill/>
            <a:prstDash val="solid"/>
            <a:round/>
            <a:headEnd type="none" w="med" len="med"/>
            <a:tailEnd type="none" w="med" len="med"/>
          </a:ln>
          <a:effectLst/>
        </p:spPr>
        <p:txBody>
          <a:bodyPr wrap="none" lIns="72000" rIns="72000"/>
          <a:lstStyle/>
          <a:p>
            <a:pPr>
              <a:spcBef>
                <a:spcPct val="50000"/>
              </a:spcBef>
              <a:defRPr/>
            </a:pPr>
            <a:endParaRPr lang="en-US" dirty="0">
              <a:latin typeface="Ericsson Hilda Light" panose="00000400000000000000" pitchFamily="2" charset="0"/>
              <a:cs typeface="+mn-cs"/>
            </a:endParaRPr>
          </a:p>
        </p:txBody>
      </p:sp>
      <p:sp>
        <p:nvSpPr>
          <p:cNvPr id="4"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solidFill>
                  <a:schemeClr val="bg1"/>
                </a:solidFill>
              </a:defRPr>
            </a:lvl1pPr>
          </a:lstStyle>
          <a:p>
            <a:pPr lvl="0"/>
            <a:r>
              <a:rPr lang="en-US" dirty="0"/>
              <a:t>Slide title, Ericsson Hilda Light 40pt, Ericsson Black, max 2-lines</a:t>
            </a:r>
          </a:p>
        </p:txBody>
      </p:sp>
      <p:pic>
        <p:nvPicPr>
          <p:cNvPr id="6" name="Graphic 5">
            <a:extLst>
              <a:ext uri="{FF2B5EF4-FFF2-40B4-BE49-F238E27FC236}">
                <a16:creationId xmlns:a16="http://schemas.microsoft.com/office/drawing/2014/main" id="{0613FB31-E723-434D-8FBC-0054A541634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Tree>
    <p:extLst>
      <p:ext uri="{BB962C8B-B14F-4D97-AF65-F5344CB8AC3E}">
        <p14:creationId xmlns:p14="http://schemas.microsoft.com/office/powerpoint/2010/main" val="3198411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tement Page 5">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0" y="0"/>
            <a:ext cx="12192000" cy="6858000"/>
          </a:xfrm>
          <a:prstGeom prst="rect">
            <a:avLst/>
          </a:prstGeom>
          <a:solidFill>
            <a:schemeClr val="accent4"/>
          </a:solidFill>
          <a:ln>
            <a:noFill/>
          </a:ln>
          <a:extLst/>
        </p:spPr>
        <p:txBody>
          <a:bodyPr wrap="none" lIns="72000" rIns="72000"/>
          <a:lstStyle>
            <a:lvl1pPr eaLnBrk="0" hangingPunct="0">
              <a:spcBef>
                <a:spcPct val="50000"/>
              </a:spcBef>
              <a:defRPr sz="2000">
                <a:solidFill>
                  <a:schemeClr val="tx1"/>
                </a:solidFill>
                <a:latin typeface="Ericsson Hilda Light" pitchFamily="34" charset="0"/>
              </a:defRPr>
            </a:lvl1pPr>
            <a:lvl2pPr marL="742950" indent="-285750" eaLnBrk="0" hangingPunct="0">
              <a:spcBef>
                <a:spcPct val="50000"/>
              </a:spcBef>
              <a:defRPr sz="2000">
                <a:solidFill>
                  <a:schemeClr val="tx1"/>
                </a:solidFill>
                <a:latin typeface="Ericsson Hilda Light" pitchFamily="34" charset="0"/>
              </a:defRPr>
            </a:lvl2pPr>
            <a:lvl3pPr marL="1143000" indent="-228600" eaLnBrk="0" hangingPunct="0">
              <a:spcBef>
                <a:spcPct val="50000"/>
              </a:spcBef>
              <a:defRPr sz="2000">
                <a:solidFill>
                  <a:schemeClr val="tx1"/>
                </a:solidFill>
                <a:latin typeface="Ericsson Hilda Light" pitchFamily="34" charset="0"/>
              </a:defRPr>
            </a:lvl3pPr>
            <a:lvl4pPr marL="1600200" indent="-228600" eaLnBrk="0" hangingPunct="0">
              <a:spcBef>
                <a:spcPct val="50000"/>
              </a:spcBef>
              <a:defRPr sz="2000">
                <a:solidFill>
                  <a:schemeClr val="tx1"/>
                </a:solidFill>
                <a:latin typeface="Ericsson Hilda Light" pitchFamily="34" charset="0"/>
              </a:defRPr>
            </a:lvl4pPr>
            <a:lvl5pPr marL="2057400" indent="-228600" eaLnBrk="0" hangingPunct="0">
              <a:spcBef>
                <a:spcPct val="50000"/>
              </a:spcBef>
              <a:defRPr sz="2000">
                <a:solidFill>
                  <a:schemeClr val="tx1"/>
                </a:solidFill>
                <a:latin typeface="Ericsson Hilda Light" pitchFamily="34" charset="0"/>
              </a:defRPr>
            </a:lvl5pPr>
            <a:lvl6pPr marL="2514600" indent="-228600" eaLnBrk="0" fontAlgn="base" hangingPunct="0">
              <a:spcBef>
                <a:spcPct val="50000"/>
              </a:spcBef>
              <a:spcAft>
                <a:spcPct val="0"/>
              </a:spcAft>
              <a:defRPr sz="2000">
                <a:solidFill>
                  <a:schemeClr val="tx1"/>
                </a:solidFill>
                <a:latin typeface="Ericsson Hilda Light" pitchFamily="34" charset="0"/>
              </a:defRPr>
            </a:lvl6pPr>
            <a:lvl7pPr marL="2971800" indent="-228600" eaLnBrk="0" fontAlgn="base" hangingPunct="0">
              <a:spcBef>
                <a:spcPct val="50000"/>
              </a:spcBef>
              <a:spcAft>
                <a:spcPct val="0"/>
              </a:spcAft>
              <a:defRPr sz="2000">
                <a:solidFill>
                  <a:schemeClr val="tx1"/>
                </a:solidFill>
                <a:latin typeface="Ericsson Hilda Light" pitchFamily="34" charset="0"/>
              </a:defRPr>
            </a:lvl7pPr>
            <a:lvl8pPr marL="3429000" indent="-228600" eaLnBrk="0" fontAlgn="base" hangingPunct="0">
              <a:spcBef>
                <a:spcPct val="50000"/>
              </a:spcBef>
              <a:spcAft>
                <a:spcPct val="0"/>
              </a:spcAft>
              <a:defRPr sz="2000">
                <a:solidFill>
                  <a:schemeClr val="tx1"/>
                </a:solidFill>
                <a:latin typeface="Ericsson Hilda Light" pitchFamily="34" charset="0"/>
              </a:defRPr>
            </a:lvl8pPr>
            <a:lvl9pPr marL="3886200" indent="-228600" eaLnBrk="0" fontAlgn="base" hangingPunct="0">
              <a:spcBef>
                <a:spcPct val="50000"/>
              </a:spcBef>
              <a:spcAft>
                <a:spcPct val="0"/>
              </a:spcAft>
              <a:defRPr sz="2000">
                <a:solidFill>
                  <a:schemeClr val="tx1"/>
                </a:solidFill>
                <a:latin typeface="Ericsson Hilda Light" pitchFamily="34" charset="0"/>
              </a:defRPr>
            </a:lvl9pPr>
          </a:lstStyle>
          <a:p>
            <a:pPr eaLnBrk="1" hangingPunct="1">
              <a:defRPr/>
            </a:pPr>
            <a:endParaRPr lang="en-US" altLang="en-US" dirty="0">
              <a:latin typeface="Ericsson Hilda Light" panose="00000400000000000000" pitchFamily="2" charset="0"/>
            </a:endParaRPr>
          </a:p>
        </p:txBody>
      </p:sp>
      <p:sp>
        <p:nvSpPr>
          <p:cNvPr id="12" name="Title_TM">
            <a:extLst>
              <a:ext uri="{FF2B5EF4-FFF2-40B4-BE49-F238E27FC236}">
                <a16:creationId xmlns:a16="http://schemas.microsoft.com/office/drawing/2014/main" id="{93CB56C1-2916-4C60-8532-A023564D2C57}"/>
              </a:ext>
            </a:extLst>
          </p:cNvPr>
          <p:cNvSpPr>
            <a:spLocks noGrp="1" noChangeArrowheads="1"/>
          </p:cNvSpPr>
          <p:nvPr>
            <p:ph type="ctrTitle" hasCustomPrompt="1"/>
          </p:nvPr>
        </p:nvSpPr>
        <p:spPr>
          <a:xfrm>
            <a:off x="479424" y="476250"/>
            <a:ext cx="8353425" cy="3457575"/>
          </a:xfrm>
          <a:noFill/>
          <a:ln w="9525">
            <a:noFill/>
            <a:miter lim="800000"/>
            <a:headEnd/>
            <a:tailEnd/>
          </a:ln>
        </p:spPr>
        <p:txBody>
          <a:bodyPr/>
          <a:lstStyle>
            <a:lvl1pPr>
              <a:defRPr lang="en-US" sz="6000" b="0" dirty="0">
                <a:solidFill>
                  <a:schemeClr val="bg1"/>
                </a:solidFill>
              </a:defRPr>
            </a:lvl1pPr>
          </a:lstStyle>
          <a:p>
            <a:pPr lvl="0"/>
            <a:r>
              <a:rPr lang="en-US" dirty="0"/>
              <a:t>Chapter/section divider or Statement/fact/quote, </a:t>
            </a:r>
            <a:br>
              <a:rPr lang="en-US" dirty="0"/>
            </a:br>
            <a:r>
              <a:rPr lang="en-US" dirty="0"/>
              <a:t>Ericsson Hilda Light 60pt, </a:t>
            </a:r>
            <a:br>
              <a:rPr lang="en-US" dirty="0"/>
            </a:br>
            <a:r>
              <a:rPr lang="en-US" dirty="0"/>
              <a:t>Ericsson White, </a:t>
            </a:r>
            <a:br>
              <a:rPr lang="en-US" dirty="0"/>
            </a:br>
            <a:r>
              <a:rPr lang="en-US" dirty="0"/>
              <a:t>max 5-lines</a:t>
            </a:r>
          </a:p>
        </p:txBody>
      </p:sp>
      <p:sp>
        <p:nvSpPr>
          <p:cNvPr id="13" name="SubTitle_TM">
            <a:extLst>
              <a:ext uri="{FF2B5EF4-FFF2-40B4-BE49-F238E27FC236}">
                <a16:creationId xmlns:a16="http://schemas.microsoft.com/office/drawing/2014/main" id="{61DC6511-5700-4E95-89CA-81484C248C03}"/>
              </a:ext>
            </a:extLst>
          </p:cNvPr>
          <p:cNvSpPr>
            <a:spLocks noGrp="1" noChangeArrowheads="1"/>
          </p:cNvSpPr>
          <p:nvPr>
            <p:ph type="subTitle" idx="1" hasCustomPrompt="1"/>
          </p:nvPr>
        </p:nvSpPr>
        <p:spPr>
          <a:xfrm>
            <a:off x="479425" y="4149725"/>
            <a:ext cx="5472113" cy="2087563"/>
          </a:xfrm>
          <a:prstGeom prst="rect">
            <a:avLst/>
          </a:prstGeom>
        </p:spPr>
        <p:txBody>
          <a:bodyPr rIns="0" anchor="ctr"/>
          <a:lstStyle>
            <a:lvl1pPr marL="0" indent="0">
              <a:lnSpc>
                <a:spcPct val="100000"/>
              </a:lnSpc>
              <a:spcBef>
                <a:spcPts val="0"/>
              </a:spcBef>
              <a:buFont typeface="Ericsson Hilda Light" charset="0"/>
              <a:buNone/>
              <a:defRPr sz="2000" baseline="0">
                <a:solidFill>
                  <a:schemeClr val="bg1"/>
                </a:solidFill>
                <a:latin typeface="+mn-lt"/>
              </a:defRPr>
            </a:lvl1pPr>
          </a:lstStyle>
          <a:p>
            <a:r>
              <a:rPr lang="en-US" dirty="0"/>
              <a:t>Statement/quote source, </a:t>
            </a:r>
          </a:p>
          <a:p>
            <a:r>
              <a:rPr lang="en-US" dirty="0"/>
              <a:t>Ericsson White, Ericsson Hilda 20pt</a:t>
            </a:r>
          </a:p>
        </p:txBody>
      </p:sp>
      <p:pic>
        <p:nvPicPr>
          <p:cNvPr id="6" name="Graphic 5">
            <a:extLst>
              <a:ext uri="{FF2B5EF4-FFF2-40B4-BE49-F238E27FC236}">
                <a16:creationId xmlns:a16="http://schemas.microsoft.com/office/drawing/2014/main" id="{34B7B746-B315-4EB5-B3A2-CA259B065B9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Tree>
    <p:extLst>
      <p:ext uri="{BB962C8B-B14F-4D97-AF65-F5344CB8AC3E}">
        <p14:creationId xmlns:p14="http://schemas.microsoft.com/office/powerpoint/2010/main" val="243786234"/>
      </p:ext>
    </p:extLst>
  </p:cSld>
  <p:clrMapOvr>
    <a:masterClrMapping/>
  </p:clrMapOvr>
  <p:hf sldNum="0" hdr="0" ftr="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D93672-2A04-4EF3-916F-2C920729FB07}"/>
              </a:ext>
            </a:extLst>
          </p:cNvPr>
          <p:cNvSpPr/>
          <p:nvPr userDrawn="1"/>
        </p:nvSpPr>
        <p:spPr bwMode="auto">
          <a:xfrm>
            <a:off x="0" y="0"/>
            <a:ext cx="12192000" cy="6858000"/>
          </a:xfrm>
          <a:prstGeom prst="rect">
            <a:avLst/>
          </a:prstGeom>
          <a:solidFill>
            <a:schemeClr val="accent2"/>
          </a:solidFill>
          <a:ln w="12700" cap="flat" cmpd="sng" algn="ctr">
            <a:noFill/>
            <a:prstDash val="solid"/>
            <a:round/>
            <a:headEnd type="none" w="med" len="med"/>
            <a:tailEnd type="none" w="med" len="med"/>
          </a:ln>
          <a:effectLst/>
        </p:spPr>
        <p:txBody>
          <a:bodyPr wrap="none" lIns="72000" rIns="72000"/>
          <a:lstStyle/>
          <a:p>
            <a:pPr>
              <a:spcBef>
                <a:spcPct val="50000"/>
              </a:spcBef>
              <a:defRPr/>
            </a:pPr>
            <a:endParaRPr lang="en-US" dirty="0">
              <a:latin typeface="Ericsson Hilda Light" panose="00000400000000000000" pitchFamily="2" charset="0"/>
              <a:cs typeface="+mn-cs"/>
            </a:endParaRPr>
          </a:p>
        </p:txBody>
      </p:sp>
      <p:sp>
        <p:nvSpPr>
          <p:cNvPr id="4"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solidFill>
                  <a:schemeClr val="bg1"/>
                </a:solidFill>
              </a:defRPr>
            </a:lvl1pPr>
          </a:lstStyle>
          <a:p>
            <a:pPr lvl="0"/>
            <a:r>
              <a:rPr lang="en-US" dirty="0"/>
              <a:t>Slide title, Ericsson Hilda Light 40pt, Ericsson Black, max 2-lines</a:t>
            </a:r>
          </a:p>
        </p:txBody>
      </p:sp>
      <p:pic>
        <p:nvPicPr>
          <p:cNvPr id="6" name="Graphic 5">
            <a:extLst>
              <a:ext uri="{FF2B5EF4-FFF2-40B4-BE49-F238E27FC236}">
                <a16:creationId xmlns:a16="http://schemas.microsoft.com/office/drawing/2014/main" id="{82EAEE37-7D1D-49D7-BEC8-7A88843E383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Tree>
    <p:extLst>
      <p:ext uri="{BB962C8B-B14F-4D97-AF65-F5344CB8AC3E}">
        <p14:creationId xmlns:p14="http://schemas.microsoft.com/office/powerpoint/2010/main" val="375504569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D93672-2A04-4EF3-916F-2C920729FB07}"/>
              </a:ext>
            </a:extLst>
          </p:cNvPr>
          <p:cNvSpPr/>
          <p:nvPr userDrawn="1"/>
        </p:nvSpPr>
        <p:spPr bwMode="auto">
          <a:xfrm>
            <a:off x="0" y="0"/>
            <a:ext cx="12192000" cy="6858000"/>
          </a:xfrm>
          <a:prstGeom prst="rect">
            <a:avLst/>
          </a:prstGeom>
          <a:solidFill>
            <a:schemeClr val="accent3"/>
          </a:solidFill>
          <a:ln w="12700" cap="flat" cmpd="sng" algn="ctr">
            <a:noFill/>
            <a:prstDash val="solid"/>
            <a:round/>
            <a:headEnd type="none" w="med" len="med"/>
            <a:tailEnd type="none" w="med" len="med"/>
          </a:ln>
          <a:effectLst/>
        </p:spPr>
        <p:txBody>
          <a:bodyPr wrap="none" lIns="72000" rIns="72000"/>
          <a:lstStyle/>
          <a:p>
            <a:pPr>
              <a:spcBef>
                <a:spcPct val="50000"/>
              </a:spcBef>
              <a:defRPr/>
            </a:pPr>
            <a:endParaRPr lang="en-US" dirty="0">
              <a:latin typeface="Ericsson Hilda Light" panose="00000400000000000000" pitchFamily="2" charset="0"/>
              <a:cs typeface="+mn-cs"/>
            </a:endParaRPr>
          </a:p>
        </p:txBody>
      </p:sp>
      <p:sp>
        <p:nvSpPr>
          <p:cNvPr id="4"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solidFill>
                  <a:schemeClr val="bg1"/>
                </a:solidFill>
              </a:defRPr>
            </a:lvl1pPr>
          </a:lstStyle>
          <a:p>
            <a:pPr lvl="0"/>
            <a:r>
              <a:rPr lang="en-US" dirty="0"/>
              <a:t>Slide title, Ericsson Hilda Light 40pt, Ericsson Black, max 2-lines</a:t>
            </a:r>
          </a:p>
        </p:txBody>
      </p:sp>
      <p:pic>
        <p:nvPicPr>
          <p:cNvPr id="6" name="Graphic 5">
            <a:extLst>
              <a:ext uri="{FF2B5EF4-FFF2-40B4-BE49-F238E27FC236}">
                <a16:creationId xmlns:a16="http://schemas.microsoft.com/office/drawing/2014/main" id="{A44C7C5B-04BF-4F0E-888E-CE87D0EF1DA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Tree>
    <p:extLst>
      <p:ext uri="{BB962C8B-B14F-4D97-AF65-F5344CB8AC3E}">
        <p14:creationId xmlns:p14="http://schemas.microsoft.com/office/powerpoint/2010/main" val="374096916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D93672-2A04-4EF3-916F-2C920729FB07}"/>
              </a:ext>
            </a:extLst>
          </p:cNvPr>
          <p:cNvSpPr/>
          <p:nvPr userDrawn="1"/>
        </p:nvSpPr>
        <p:spPr bwMode="auto">
          <a:xfrm>
            <a:off x="0" y="0"/>
            <a:ext cx="12192000" cy="6858000"/>
          </a:xfrm>
          <a:prstGeom prst="rect">
            <a:avLst/>
          </a:prstGeom>
          <a:solidFill>
            <a:schemeClr val="accent4"/>
          </a:solidFill>
          <a:ln w="12700" cap="flat" cmpd="sng" algn="ctr">
            <a:noFill/>
            <a:prstDash val="solid"/>
            <a:round/>
            <a:headEnd type="none" w="med" len="med"/>
            <a:tailEnd type="none" w="med" len="med"/>
          </a:ln>
          <a:effectLst/>
        </p:spPr>
        <p:txBody>
          <a:bodyPr wrap="none" lIns="72000" rIns="72000"/>
          <a:lstStyle/>
          <a:p>
            <a:pPr>
              <a:spcBef>
                <a:spcPct val="50000"/>
              </a:spcBef>
              <a:defRPr/>
            </a:pPr>
            <a:endParaRPr lang="en-US" dirty="0">
              <a:latin typeface="Ericsson Hilda Light" panose="00000400000000000000" pitchFamily="2" charset="0"/>
              <a:cs typeface="+mn-cs"/>
            </a:endParaRPr>
          </a:p>
        </p:txBody>
      </p:sp>
      <p:sp>
        <p:nvSpPr>
          <p:cNvPr id="4"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solidFill>
                  <a:schemeClr val="bg1"/>
                </a:solidFill>
              </a:defRPr>
            </a:lvl1pPr>
          </a:lstStyle>
          <a:p>
            <a:pPr lvl="0"/>
            <a:r>
              <a:rPr lang="en-US" dirty="0"/>
              <a:t>Slide title, Ericsson Hilda Light 40pt, Ericsson Black, max 2-lines</a:t>
            </a:r>
          </a:p>
        </p:txBody>
      </p:sp>
      <p:pic>
        <p:nvPicPr>
          <p:cNvPr id="6" name="Graphic 5">
            <a:extLst>
              <a:ext uri="{FF2B5EF4-FFF2-40B4-BE49-F238E27FC236}">
                <a16:creationId xmlns:a16="http://schemas.microsoft.com/office/drawing/2014/main" id="{765A3682-3283-4350-B37F-DCABDCB15F6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Tree>
    <p:extLst>
      <p:ext uri="{BB962C8B-B14F-4D97-AF65-F5344CB8AC3E}">
        <p14:creationId xmlns:p14="http://schemas.microsoft.com/office/powerpoint/2010/main" val="295857879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D93672-2A04-4EF3-916F-2C920729FB07}"/>
              </a:ext>
            </a:extLst>
          </p:cNvPr>
          <p:cNvSpPr/>
          <p:nvPr userDrawn="1"/>
        </p:nvSpPr>
        <p:spPr bwMode="auto">
          <a:xfrm>
            <a:off x="0" y="0"/>
            <a:ext cx="12192000" cy="6858000"/>
          </a:xfrm>
          <a:prstGeom prst="rect">
            <a:avLst/>
          </a:prstGeom>
          <a:solidFill>
            <a:schemeClr val="accent5"/>
          </a:solidFill>
          <a:ln w="12700" cap="flat" cmpd="sng" algn="ctr">
            <a:noFill/>
            <a:prstDash val="solid"/>
            <a:round/>
            <a:headEnd type="none" w="med" len="med"/>
            <a:tailEnd type="none" w="med" len="med"/>
          </a:ln>
          <a:effectLst/>
        </p:spPr>
        <p:txBody>
          <a:bodyPr wrap="none" lIns="72000" rIns="72000"/>
          <a:lstStyle/>
          <a:p>
            <a:pPr>
              <a:spcBef>
                <a:spcPct val="50000"/>
              </a:spcBef>
              <a:defRPr/>
            </a:pPr>
            <a:endParaRPr lang="en-US" dirty="0">
              <a:latin typeface="Ericsson Hilda Light" panose="00000400000000000000" pitchFamily="2" charset="0"/>
              <a:cs typeface="+mn-cs"/>
            </a:endParaRPr>
          </a:p>
        </p:txBody>
      </p:sp>
      <p:sp>
        <p:nvSpPr>
          <p:cNvPr id="4"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solidFill>
                  <a:schemeClr val="bg1"/>
                </a:solidFill>
              </a:defRPr>
            </a:lvl1pPr>
          </a:lstStyle>
          <a:p>
            <a:pPr lvl="0"/>
            <a:r>
              <a:rPr lang="en-US" dirty="0"/>
              <a:t>Slide title, Ericsson Hilda Light 40pt, Ericsson Black, max 2-lines</a:t>
            </a:r>
          </a:p>
        </p:txBody>
      </p:sp>
      <p:pic>
        <p:nvPicPr>
          <p:cNvPr id="6" name="Graphic 5">
            <a:extLst>
              <a:ext uri="{FF2B5EF4-FFF2-40B4-BE49-F238E27FC236}">
                <a16:creationId xmlns:a16="http://schemas.microsoft.com/office/drawing/2014/main" id="{6B1A279A-6DFF-44E2-AFD5-C14BD71050E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Tree>
    <p:extLst>
      <p:ext uri="{BB962C8B-B14F-4D97-AF65-F5344CB8AC3E}">
        <p14:creationId xmlns:p14="http://schemas.microsoft.com/office/powerpoint/2010/main" val="111777798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D93672-2A04-4EF3-916F-2C920729FB07}"/>
              </a:ext>
            </a:extLst>
          </p:cNvPr>
          <p:cNvSpPr/>
          <p:nvPr userDrawn="1"/>
        </p:nvSpPr>
        <p:spPr bwMode="auto">
          <a:xfrm>
            <a:off x="0" y="0"/>
            <a:ext cx="12192000" cy="6858000"/>
          </a:xfrm>
          <a:prstGeom prst="rect">
            <a:avLst/>
          </a:prstGeom>
          <a:solidFill>
            <a:schemeClr val="accent6"/>
          </a:solidFill>
          <a:ln w="12700" cap="flat" cmpd="sng" algn="ctr">
            <a:noFill/>
            <a:prstDash val="solid"/>
            <a:round/>
            <a:headEnd type="none" w="med" len="med"/>
            <a:tailEnd type="none" w="med" len="med"/>
          </a:ln>
          <a:effectLst/>
        </p:spPr>
        <p:txBody>
          <a:bodyPr wrap="none" lIns="72000" rIns="72000"/>
          <a:lstStyle/>
          <a:p>
            <a:pPr>
              <a:spcBef>
                <a:spcPct val="50000"/>
              </a:spcBef>
              <a:defRPr/>
            </a:pPr>
            <a:endParaRPr lang="en-US" dirty="0">
              <a:latin typeface="Ericsson Hilda Light" panose="00000400000000000000" pitchFamily="2" charset="0"/>
              <a:cs typeface="+mn-cs"/>
            </a:endParaRPr>
          </a:p>
        </p:txBody>
      </p:sp>
      <p:sp>
        <p:nvSpPr>
          <p:cNvPr id="4"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solidFill>
                  <a:schemeClr val="bg1"/>
                </a:solidFill>
              </a:defRPr>
            </a:lvl1pPr>
          </a:lstStyle>
          <a:p>
            <a:pPr lvl="0"/>
            <a:r>
              <a:rPr lang="en-US" dirty="0"/>
              <a:t>Slide title, Ericsson Hilda Light 40pt, Ericsson Black, max 2-lines</a:t>
            </a:r>
          </a:p>
        </p:txBody>
      </p:sp>
      <p:pic>
        <p:nvPicPr>
          <p:cNvPr id="6" name="Graphic 5">
            <a:extLst>
              <a:ext uri="{FF2B5EF4-FFF2-40B4-BE49-F238E27FC236}">
                <a16:creationId xmlns:a16="http://schemas.microsoft.com/office/drawing/2014/main" id="{DC9C0052-7A7B-40FB-AF90-CA9C4B79D2E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Tree>
    <p:extLst>
      <p:ext uri="{BB962C8B-B14F-4D97-AF65-F5344CB8AC3E}">
        <p14:creationId xmlns:p14="http://schemas.microsoft.com/office/powerpoint/2010/main" val="274808452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Graphic heavy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D93672-2A04-4EF3-916F-2C920729FB07}"/>
              </a:ext>
            </a:extLst>
          </p:cNvPr>
          <p:cNvSpPr/>
          <p:nvPr userDrawn="1"/>
        </p:nvSpPr>
        <p:spPr bwMode="auto">
          <a:xfrm>
            <a:off x="0" y="0"/>
            <a:ext cx="12192000" cy="6858000"/>
          </a:xfrm>
          <a:prstGeom prst="rect">
            <a:avLst/>
          </a:prstGeom>
          <a:solidFill>
            <a:schemeClr val="tx1"/>
          </a:solidFill>
          <a:ln w="12700" cap="flat" cmpd="sng" algn="ctr">
            <a:noFill/>
            <a:prstDash val="solid"/>
            <a:round/>
            <a:headEnd type="none" w="med" len="med"/>
            <a:tailEnd type="none" w="med" len="med"/>
          </a:ln>
          <a:effectLst/>
        </p:spPr>
        <p:txBody>
          <a:bodyPr wrap="none" lIns="72000" rIns="72000"/>
          <a:lstStyle/>
          <a:p>
            <a:pPr>
              <a:spcBef>
                <a:spcPct val="50000"/>
              </a:spcBef>
              <a:defRPr/>
            </a:pPr>
            <a:endParaRPr lang="en-US" dirty="0">
              <a:latin typeface="Ericsson Hilda Light" panose="00000400000000000000" pitchFamily="2" charset="0"/>
              <a:cs typeface="+mn-cs"/>
            </a:endParaRPr>
          </a:p>
        </p:txBody>
      </p:sp>
      <p:sp>
        <p:nvSpPr>
          <p:cNvPr id="4"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solidFill>
                  <a:schemeClr val="bg1"/>
                </a:solidFill>
              </a:defRPr>
            </a:lvl1pPr>
          </a:lstStyle>
          <a:p>
            <a:pPr lvl="0"/>
            <a:r>
              <a:rPr lang="en-US" dirty="0"/>
              <a:t>Slide title, Ericsson Hilda Light 40pt, Ericsson Black, max 2-lines</a:t>
            </a:r>
          </a:p>
        </p:txBody>
      </p:sp>
      <p:pic>
        <p:nvPicPr>
          <p:cNvPr id="6" name="Graphic 5">
            <a:extLst>
              <a:ext uri="{FF2B5EF4-FFF2-40B4-BE49-F238E27FC236}">
                <a16:creationId xmlns:a16="http://schemas.microsoft.com/office/drawing/2014/main" id="{7D510456-FEBC-46FA-B25A-B809F2C18A6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Tree>
    <p:extLst>
      <p:ext uri="{BB962C8B-B14F-4D97-AF65-F5344CB8AC3E}">
        <p14:creationId xmlns:p14="http://schemas.microsoft.com/office/powerpoint/2010/main" val="247873240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1 column">
    <p:spTree>
      <p:nvGrpSpPr>
        <p:cNvPr id="1" name=""/>
        <p:cNvGrpSpPr/>
        <p:nvPr/>
      </p:nvGrpSpPr>
      <p:grpSpPr>
        <a:xfrm>
          <a:off x="0" y="0"/>
          <a:ext cx="0" cy="0"/>
          <a:chOff x="0" y="0"/>
          <a:chExt cx="0" cy="0"/>
        </a:xfrm>
      </p:grpSpPr>
      <p:sp>
        <p:nvSpPr>
          <p:cNvPr id="5" name="Title_SM"/>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p>
        </p:txBody>
      </p:sp>
      <p:sp>
        <p:nvSpPr>
          <p:cNvPr id="3" name="Content Placeholder 2">
            <a:extLst>
              <a:ext uri="{FF2B5EF4-FFF2-40B4-BE49-F238E27FC236}">
                <a16:creationId xmlns:a16="http://schemas.microsoft.com/office/drawing/2014/main" id="{810CFEFC-6AC8-4817-A0D3-6029D48BD293}"/>
              </a:ext>
            </a:extLst>
          </p:cNvPr>
          <p:cNvSpPr>
            <a:spLocks noGrp="1"/>
          </p:cNvSpPr>
          <p:nvPr>
            <p:ph sz="quarter" idx="10" hasCustomPrompt="1"/>
          </p:nvPr>
        </p:nvSpPr>
        <p:spPr>
          <a:xfrm>
            <a:off x="479425" y="1844675"/>
            <a:ext cx="11233150" cy="4392612"/>
          </a:xfr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7183180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1 smaller colum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84F54AF-EED6-486A-9ACA-42061F4AAE9A}"/>
              </a:ext>
            </a:extLst>
          </p:cNvPr>
          <p:cNvSpPr>
            <a:spLocks noGrp="1"/>
          </p:cNvSpPr>
          <p:nvPr>
            <p:ph sz="quarter" idx="11" hasCustomPrompt="1"/>
          </p:nvPr>
        </p:nvSpPr>
        <p:spPr>
          <a:xfrm>
            <a:off x="479425" y="1844675"/>
            <a:ext cx="8353426" cy="4392612"/>
          </a:xfr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6" name="Title_SM">
            <a:extLst>
              <a:ext uri="{FF2B5EF4-FFF2-40B4-BE49-F238E27FC236}">
                <a16:creationId xmlns:a16="http://schemas.microsoft.com/office/drawing/2014/main" id="{3F4EF873-DC0F-4698-BEC2-502DB043AA5C}"/>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p>
        </p:txBody>
      </p:sp>
    </p:spTree>
    <p:extLst>
      <p:ext uri="{BB962C8B-B14F-4D97-AF65-F5344CB8AC3E}">
        <p14:creationId xmlns:p14="http://schemas.microsoft.com/office/powerpoint/2010/main" val="389705670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ull title, righ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479425" y="1844675"/>
            <a:ext cx="5472113" cy="4392613"/>
          </a:xfrm>
          <a:prstGeom prst="rect">
            <a:avLst/>
          </a:prstGeo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a:p>
            <a:pPr lvl="3"/>
            <a:r>
              <a:rPr lang="en-US" dirty="0"/>
              <a:t>Fourth level</a:t>
            </a:r>
          </a:p>
        </p:txBody>
      </p:sp>
      <p:sp>
        <p:nvSpPr>
          <p:cNvPr id="5" name="Title_SM">
            <a:extLst>
              <a:ext uri="{FF2B5EF4-FFF2-40B4-BE49-F238E27FC236}">
                <a16:creationId xmlns:a16="http://schemas.microsoft.com/office/drawing/2014/main" id="{AC5B9436-E3EB-4A3D-BE6B-EFFF8123DE9D}"/>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p>
        </p:txBody>
      </p:sp>
    </p:spTree>
    <p:extLst>
      <p:ext uri="{BB962C8B-B14F-4D97-AF65-F5344CB8AC3E}">
        <p14:creationId xmlns:p14="http://schemas.microsoft.com/office/powerpoint/2010/main" val="104649484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mall title, righ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479425" y="1844675"/>
            <a:ext cx="5472113" cy="4392613"/>
          </a:xfrm>
          <a:prstGeom prst="rect">
            <a:avLst/>
          </a:prstGeo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a:p>
            <a:pPr lvl="3"/>
            <a:r>
              <a:rPr lang="en-US" dirty="0"/>
              <a:t>Fourth level</a:t>
            </a:r>
          </a:p>
        </p:txBody>
      </p:sp>
      <p:sp>
        <p:nvSpPr>
          <p:cNvPr id="6" name="Title_SM"/>
          <p:cNvSpPr>
            <a:spLocks noGrp="1" noChangeArrowheads="1"/>
          </p:cNvSpPr>
          <p:nvPr>
            <p:ph type="title" hasCustomPrompt="1"/>
          </p:nvPr>
        </p:nvSpPr>
        <p:spPr bwMode="auto">
          <a:xfrm>
            <a:off x="479425" y="476250"/>
            <a:ext cx="5472113"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 Hilda Light 40pt, </a:t>
            </a:r>
            <a:r>
              <a:rPr lang="en-US" dirty="0" err="1"/>
              <a:t>Eri</a:t>
            </a:r>
            <a:r>
              <a:rPr lang="en-US" dirty="0"/>
              <a:t>. Black, max 2-lines</a:t>
            </a:r>
          </a:p>
        </p:txBody>
      </p:sp>
      <p:sp>
        <p:nvSpPr>
          <p:cNvPr id="3" name="Picture Placeholder 2">
            <a:extLst>
              <a:ext uri="{FF2B5EF4-FFF2-40B4-BE49-F238E27FC236}">
                <a16:creationId xmlns:a16="http://schemas.microsoft.com/office/drawing/2014/main" id="{2F5F844D-0CF3-4814-B0DE-3D27A83936FD}"/>
              </a:ext>
            </a:extLst>
          </p:cNvPr>
          <p:cNvSpPr>
            <a:spLocks noGrp="1"/>
          </p:cNvSpPr>
          <p:nvPr>
            <p:ph type="pic" sz="quarter" idx="11" hasCustomPrompt="1"/>
          </p:nvPr>
        </p:nvSpPr>
        <p:spPr>
          <a:xfrm>
            <a:off x="6096000" y="0"/>
            <a:ext cx="6096000" cy="6858000"/>
          </a:xfrm>
          <a:prstGeom prst="rect">
            <a:avLst/>
          </a:prstGeom>
        </p:spPr>
        <p:txBody>
          <a:bodyPr anchor="ctr"/>
          <a:lstStyle>
            <a:lvl1pPr marL="0" indent="0">
              <a:buNone/>
              <a:defRPr/>
            </a:lvl1pPr>
          </a:lstStyle>
          <a:p>
            <a:r>
              <a:rPr lang="en-US" dirty="0"/>
              <a:t>     Click icon to add picture</a:t>
            </a:r>
          </a:p>
        </p:txBody>
      </p:sp>
    </p:spTree>
    <p:extLst>
      <p:ext uri="{BB962C8B-B14F-4D97-AF65-F5344CB8AC3E}">
        <p14:creationId xmlns:p14="http://schemas.microsoft.com/office/powerpoint/2010/main" val="2213994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atement Page 6">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0" y="0"/>
            <a:ext cx="12192000" cy="6858000"/>
          </a:xfrm>
          <a:prstGeom prst="rect">
            <a:avLst/>
          </a:prstGeom>
          <a:solidFill>
            <a:schemeClr val="accent6"/>
          </a:solidFill>
          <a:ln>
            <a:noFill/>
          </a:ln>
          <a:extLst/>
        </p:spPr>
        <p:txBody>
          <a:bodyPr wrap="none" lIns="72000" rIns="72000"/>
          <a:lstStyle>
            <a:lvl1pPr eaLnBrk="0" hangingPunct="0">
              <a:spcBef>
                <a:spcPct val="50000"/>
              </a:spcBef>
              <a:defRPr sz="2000">
                <a:solidFill>
                  <a:schemeClr val="tx1"/>
                </a:solidFill>
                <a:latin typeface="Ericsson Hilda Light" pitchFamily="34" charset="0"/>
              </a:defRPr>
            </a:lvl1pPr>
            <a:lvl2pPr marL="742950" indent="-285750" eaLnBrk="0" hangingPunct="0">
              <a:spcBef>
                <a:spcPct val="50000"/>
              </a:spcBef>
              <a:defRPr sz="2000">
                <a:solidFill>
                  <a:schemeClr val="tx1"/>
                </a:solidFill>
                <a:latin typeface="Ericsson Hilda Light" pitchFamily="34" charset="0"/>
              </a:defRPr>
            </a:lvl2pPr>
            <a:lvl3pPr marL="1143000" indent="-228600" eaLnBrk="0" hangingPunct="0">
              <a:spcBef>
                <a:spcPct val="50000"/>
              </a:spcBef>
              <a:defRPr sz="2000">
                <a:solidFill>
                  <a:schemeClr val="tx1"/>
                </a:solidFill>
                <a:latin typeface="Ericsson Hilda Light" pitchFamily="34" charset="0"/>
              </a:defRPr>
            </a:lvl3pPr>
            <a:lvl4pPr marL="1600200" indent="-228600" eaLnBrk="0" hangingPunct="0">
              <a:spcBef>
                <a:spcPct val="50000"/>
              </a:spcBef>
              <a:defRPr sz="2000">
                <a:solidFill>
                  <a:schemeClr val="tx1"/>
                </a:solidFill>
                <a:latin typeface="Ericsson Hilda Light" pitchFamily="34" charset="0"/>
              </a:defRPr>
            </a:lvl4pPr>
            <a:lvl5pPr marL="2057400" indent="-228600" eaLnBrk="0" hangingPunct="0">
              <a:spcBef>
                <a:spcPct val="50000"/>
              </a:spcBef>
              <a:defRPr sz="2000">
                <a:solidFill>
                  <a:schemeClr val="tx1"/>
                </a:solidFill>
                <a:latin typeface="Ericsson Hilda Light" pitchFamily="34" charset="0"/>
              </a:defRPr>
            </a:lvl5pPr>
            <a:lvl6pPr marL="2514600" indent="-228600" eaLnBrk="0" fontAlgn="base" hangingPunct="0">
              <a:spcBef>
                <a:spcPct val="50000"/>
              </a:spcBef>
              <a:spcAft>
                <a:spcPct val="0"/>
              </a:spcAft>
              <a:defRPr sz="2000">
                <a:solidFill>
                  <a:schemeClr val="tx1"/>
                </a:solidFill>
                <a:latin typeface="Ericsson Hilda Light" pitchFamily="34" charset="0"/>
              </a:defRPr>
            </a:lvl6pPr>
            <a:lvl7pPr marL="2971800" indent="-228600" eaLnBrk="0" fontAlgn="base" hangingPunct="0">
              <a:spcBef>
                <a:spcPct val="50000"/>
              </a:spcBef>
              <a:spcAft>
                <a:spcPct val="0"/>
              </a:spcAft>
              <a:defRPr sz="2000">
                <a:solidFill>
                  <a:schemeClr val="tx1"/>
                </a:solidFill>
                <a:latin typeface="Ericsson Hilda Light" pitchFamily="34" charset="0"/>
              </a:defRPr>
            </a:lvl7pPr>
            <a:lvl8pPr marL="3429000" indent="-228600" eaLnBrk="0" fontAlgn="base" hangingPunct="0">
              <a:spcBef>
                <a:spcPct val="50000"/>
              </a:spcBef>
              <a:spcAft>
                <a:spcPct val="0"/>
              </a:spcAft>
              <a:defRPr sz="2000">
                <a:solidFill>
                  <a:schemeClr val="tx1"/>
                </a:solidFill>
                <a:latin typeface="Ericsson Hilda Light" pitchFamily="34" charset="0"/>
              </a:defRPr>
            </a:lvl8pPr>
            <a:lvl9pPr marL="3886200" indent="-228600" eaLnBrk="0" fontAlgn="base" hangingPunct="0">
              <a:spcBef>
                <a:spcPct val="50000"/>
              </a:spcBef>
              <a:spcAft>
                <a:spcPct val="0"/>
              </a:spcAft>
              <a:defRPr sz="2000">
                <a:solidFill>
                  <a:schemeClr val="tx1"/>
                </a:solidFill>
                <a:latin typeface="Ericsson Hilda Light" pitchFamily="34" charset="0"/>
              </a:defRPr>
            </a:lvl9pPr>
          </a:lstStyle>
          <a:p>
            <a:pPr eaLnBrk="1" hangingPunct="1">
              <a:defRPr/>
            </a:pPr>
            <a:endParaRPr lang="en-US" altLang="en-US" dirty="0">
              <a:latin typeface="Ericsson Hilda Light" panose="00000400000000000000" pitchFamily="2" charset="0"/>
            </a:endParaRPr>
          </a:p>
        </p:txBody>
      </p:sp>
      <p:sp>
        <p:nvSpPr>
          <p:cNvPr id="12" name="Title_TM">
            <a:extLst>
              <a:ext uri="{FF2B5EF4-FFF2-40B4-BE49-F238E27FC236}">
                <a16:creationId xmlns:a16="http://schemas.microsoft.com/office/drawing/2014/main" id="{93CB56C1-2916-4C60-8532-A023564D2C57}"/>
              </a:ext>
            </a:extLst>
          </p:cNvPr>
          <p:cNvSpPr>
            <a:spLocks noGrp="1" noChangeArrowheads="1"/>
          </p:cNvSpPr>
          <p:nvPr>
            <p:ph type="ctrTitle" hasCustomPrompt="1"/>
          </p:nvPr>
        </p:nvSpPr>
        <p:spPr>
          <a:xfrm>
            <a:off x="479424" y="476250"/>
            <a:ext cx="8353425" cy="3457575"/>
          </a:xfrm>
          <a:noFill/>
          <a:ln w="9525">
            <a:noFill/>
            <a:miter lim="800000"/>
            <a:headEnd/>
            <a:tailEnd/>
          </a:ln>
        </p:spPr>
        <p:txBody>
          <a:bodyPr/>
          <a:lstStyle>
            <a:lvl1pPr>
              <a:defRPr lang="en-US" sz="6000" b="0" dirty="0">
                <a:solidFill>
                  <a:schemeClr val="bg1"/>
                </a:solidFill>
              </a:defRPr>
            </a:lvl1pPr>
          </a:lstStyle>
          <a:p>
            <a:pPr lvl="0"/>
            <a:r>
              <a:rPr lang="en-US" dirty="0"/>
              <a:t>Chapter/section divider or Statement/fact/quote, </a:t>
            </a:r>
            <a:br>
              <a:rPr lang="en-US" dirty="0"/>
            </a:br>
            <a:r>
              <a:rPr lang="en-US" dirty="0"/>
              <a:t>Ericsson Hilda Light 60pt, </a:t>
            </a:r>
            <a:br>
              <a:rPr lang="en-US" dirty="0"/>
            </a:br>
            <a:r>
              <a:rPr lang="en-US" dirty="0"/>
              <a:t>Ericsson White, </a:t>
            </a:r>
            <a:br>
              <a:rPr lang="en-US" dirty="0"/>
            </a:br>
            <a:r>
              <a:rPr lang="en-US" dirty="0"/>
              <a:t>max 5-lines</a:t>
            </a:r>
          </a:p>
        </p:txBody>
      </p:sp>
      <p:sp>
        <p:nvSpPr>
          <p:cNvPr id="13" name="SubTitle_TM">
            <a:extLst>
              <a:ext uri="{FF2B5EF4-FFF2-40B4-BE49-F238E27FC236}">
                <a16:creationId xmlns:a16="http://schemas.microsoft.com/office/drawing/2014/main" id="{61DC6511-5700-4E95-89CA-81484C248C03}"/>
              </a:ext>
            </a:extLst>
          </p:cNvPr>
          <p:cNvSpPr>
            <a:spLocks noGrp="1" noChangeArrowheads="1"/>
          </p:cNvSpPr>
          <p:nvPr>
            <p:ph type="subTitle" idx="1" hasCustomPrompt="1"/>
          </p:nvPr>
        </p:nvSpPr>
        <p:spPr>
          <a:xfrm>
            <a:off x="479425" y="4149725"/>
            <a:ext cx="5472113" cy="2087563"/>
          </a:xfrm>
          <a:prstGeom prst="rect">
            <a:avLst/>
          </a:prstGeom>
        </p:spPr>
        <p:txBody>
          <a:bodyPr rIns="0" anchor="ctr"/>
          <a:lstStyle>
            <a:lvl1pPr marL="0" indent="0">
              <a:lnSpc>
                <a:spcPct val="100000"/>
              </a:lnSpc>
              <a:spcBef>
                <a:spcPts val="0"/>
              </a:spcBef>
              <a:buFont typeface="Ericsson Hilda Light" charset="0"/>
              <a:buNone/>
              <a:defRPr sz="2000" baseline="0">
                <a:solidFill>
                  <a:schemeClr val="bg1"/>
                </a:solidFill>
                <a:latin typeface="+mn-lt"/>
              </a:defRPr>
            </a:lvl1pPr>
          </a:lstStyle>
          <a:p>
            <a:r>
              <a:rPr lang="en-US" dirty="0"/>
              <a:t>Statement/quote source, </a:t>
            </a:r>
          </a:p>
          <a:p>
            <a:r>
              <a:rPr lang="en-US" dirty="0"/>
              <a:t>Ericsson White, Ericsson Hilda 20pt</a:t>
            </a:r>
          </a:p>
        </p:txBody>
      </p:sp>
      <p:pic>
        <p:nvPicPr>
          <p:cNvPr id="6" name="Graphic 5">
            <a:extLst>
              <a:ext uri="{FF2B5EF4-FFF2-40B4-BE49-F238E27FC236}">
                <a16:creationId xmlns:a16="http://schemas.microsoft.com/office/drawing/2014/main" id="{6096BBFC-712A-429D-9C0A-7743993E7FC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Tree>
    <p:extLst>
      <p:ext uri="{BB962C8B-B14F-4D97-AF65-F5344CB8AC3E}">
        <p14:creationId xmlns:p14="http://schemas.microsoft.com/office/powerpoint/2010/main" val="3407260138"/>
      </p:ext>
    </p:extLst>
  </p:cSld>
  <p:clrMapOvr>
    <a:masterClrMapping/>
  </p:clrMapOvr>
  <p:hf sldNum="0" hdr="0" ftr="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Full title, lef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6240463" y="1844675"/>
            <a:ext cx="5472112" cy="4392613"/>
          </a:xfrm>
          <a:prstGeom prst="rect">
            <a:avLst/>
          </a:prstGeo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a:p>
            <a:pPr lvl="3"/>
            <a:r>
              <a:rPr lang="en-US" dirty="0"/>
              <a:t>Fourth level</a:t>
            </a:r>
          </a:p>
        </p:txBody>
      </p:sp>
      <p:sp>
        <p:nvSpPr>
          <p:cNvPr id="5" name="Title_SM">
            <a:extLst>
              <a:ext uri="{FF2B5EF4-FFF2-40B4-BE49-F238E27FC236}">
                <a16:creationId xmlns:a16="http://schemas.microsoft.com/office/drawing/2014/main" id="{4ACB62A1-CC4A-4B59-B1D8-ED86B77D9A3A}"/>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p>
        </p:txBody>
      </p:sp>
    </p:spTree>
    <p:extLst>
      <p:ext uri="{BB962C8B-B14F-4D97-AF65-F5344CB8AC3E}">
        <p14:creationId xmlns:p14="http://schemas.microsoft.com/office/powerpoint/2010/main" val="348529230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mall title, lef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6240463" y="1844675"/>
            <a:ext cx="5472112" cy="4392613"/>
          </a:xfrm>
          <a:prstGeom prst="rect">
            <a:avLst/>
          </a:prstGeo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a:p>
            <a:pPr lvl="3"/>
            <a:r>
              <a:rPr lang="en-US" dirty="0"/>
              <a:t>Fourth level</a:t>
            </a:r>
          </a:p>
        </p:txBody>
      </p:sp>
      <p:sp>
        <p:nvSpPr>
          <p:cNvPr id="6" name="Title_SM"/>
          <p:cNvSpPr>
            <a:spLocks noGrp="1" noChangeArrowheads="1"/>
          </p:cNvSpPr>
          <p:nvPr>
            <p:ph type="title" hasCustomPrompt="1"/>
          </p:nvPr>
        </p:nvSpPr>
        <p:spPr bwMode="auto">
          <a:xfrm>
            <a:off x="6240463" y="476250"/>
            <a:ext cx="4924362"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max 2-lines</a:t>
            </a:r>
          </a:p>
        </p:txBody>
      </p:sp>
      <p:sp>
        <p:nvSpPr>
          <p:cNvPr id="3" name="Picture Placeholder 2">
            <a:extLst>
              <a:ext uri="{FF2B5EF4-FFF2-40B4-BE49-F238E27FC236}">
                <a16:creationId xmlns:a16="http://schemas.microsoft.com/office/drawing/2014/main" id="{B0349585-9F54-46CC-8CEC-052CD1853EC5}"/>
              </a:ext>
            </a:extLst>
          </p:cNvPr>
          <p:cNvSpPr>
            <a:spLocks noGrp="1"/>
          </p:cNvSpPr>
          <p:nvPr>
            <p:ph type="pic" sz="quarter" idx="11" hasCustomPrompt="1"/>
          </p:nvPr>
        </p:nvSpPr>
        <p:spPr>
          <a:xfrm>
            <a:off x="0" y="0"/>
            <a:ext cx="6096000" cy="6858000"/>
          </a:xfrm>
          <a:prstGeom prst="rect">
            <a:avLst/>
          </a:prstGeom>
        </p:spPr>
        <p:txBody>
          <a:bodyPr anchor="ctr"/>
          <a:lstStyle>
            <a:lvl1pPr marL="0" indent="0">
              <a:buNone/>
              <a:defRPr/>
            </a:lvl1pPr>
          </a:lstStyle>
          <a:p>
            <a:r>
              <a:rPr lang="en-US" dirty="0"/>
              <a:t>      Click icon to add picture</a:t>
            </a:r>
          </a:p>
        </p:txBody>
      </p:sp>
    </p:spTree>
    <p:extLst>
      <p:ext uri="{BB962C8B-B14F-4D97-AF65-F5344CB8AC3E}">
        <p14:creationId xmlns:p14="http://schemas.microsoft.com/office/powerpoint/2010/main" val="6808353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2 columns">
    <p:spTree>
      <p:nvGrpSpPr>
        <p:cNvPr id="1" name=""/>
        <p:cNvGrpSpPr/>
        <p:nvPr/>
      </p:nvGrpSpPr>
      <p:grpSpPr>
        <a:xfrm>
          <a:off x="0" y="0"/>
          <a:ext cx="0" cy="0"/>
          <a:chOff x="0" y="0"/>
          <a:chExt cx="0" cy="0"/>
        </a:xfrm>
      </p:grpSpPr>
      <p:sp>
        <p:nvSpPr>
          <p:cNvPr id="5" name="Content Placeholder 3"/>
          <p:cNvSpPr>
            <a:spLocks noGrp="1"/>
          </p:cNvSpPr>
          <p:nvPr>
            <p:ph sz="quarter" idx="3" hasCustomPrompt="1"/>
          </p:nvPr>
        </p:nvSpPr>
        <p:spPr>
          <a:xfrm>
            <a:off x="6240463" y="1844674"/>
            <a:ext cx="5472112" cy="4392613"/>
          </a:xfrm>
          <a:prstGeom prst="rect">
            <a:avLst/>
          </a:prstGeo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a:p>
            <a:pPr lvl="3"/>
            <a:r>
              <a:rPr lang="en-US" dirty="0"/>
              <a:t>Fourth level</a:t>
            </a:r>
          </a:p>
        </p:txBody>
      </p:sp>
      <p:sp>
        <p:nvSpPr>
          <p:cNvPr id="3" name="Content Placeholder 1"/>
          <p:cNvSpPr>
            <a:spLocks noGrp="1"/>
          </p:cNvSpPr>
          <p:nvPr>
            <p:ph sz="half" idx="1" hasCustomPrompt="1"/>
          </p:nvPr>
        </p:nvSpPr>
        <p:spPr>
          <a:xfrm>
            <a:off x="479425" y="1844675"/>
            <a:ext cx="5472113" cy="4392612"/>
          </a:xfrm>
          <a:prstGeom prst="rect">
            <a:avLst/>
          </a:prstGeo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a:p>
            <a:pPr lvl="3"/>
            <a:r>
              <a:rPr lang="en-US" dirty="0"/>
              <a:t>Fourth level</a:t>
            </a:r>
          </a:p>
        </p:txBody>
      </p:sp>
      <p:sp>
        <p:nvSpPr>
          <p:cNvPr id="6" name="Title_SM">
            <a:extLst>
              <a:ext uri="{FF2B5EF4-FFF2-40B4-BE49-F238E27FC236}">
                <a16:creationId xmlns:a16="http://schemas.microsoft.com/office/drawing/2014/main" id="{891BF4C4-9DF9-4D9F-A738-37FBCD45AA68}"/>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p>
        </p:txBody>
      </p:sp>
    </p:spTree>
    <p:extLst>
      <p:ext uri="{BB962C8B-B14F-4D97-AF65-F5344CB8AC3E}">
        <p14:creationId xmlns:p14="http://schemas.microsoft.com/office/powerpoint/2010/main" val="97579953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2 narrow columns">
    <p:spTree>
      <p:nvGrpSpPr>
        <p:cNvPr id="1" name=""/>
        <p:cNvGrpSpPr/>
        <p:nvPr/>
      </p:nvGrpSpPr>
      <p:grpSpPr>
        <a:xfrm>
          <a:off x="0" y="0"/>
          <a:ext cx="0" cy="0"/>
          <a:chOff x="0" y="0"/>
          <a:chExt cx="0" cy="0"/>
        </a:xfrm>
      </p:grpSpPr>
      <p:sp>
        <p:nvSpPr>
          <p:cNvPr id="8" name="Content Placeholder 3"/>
          <p:cNvSpPr>
            <a:spLocks noGrp="1"/>
          </p:cNvSpPr>
          <p:nvPr>
            <p:ph sz="quarter" idx="12" hasCustomPrompt="1"/>
          </p:nvPr>
        </p:nvSpPr>
        <p:spPr>
          <a:xfrm>
            <a:off x="9120188" y="1844674"/>
            <a:ext cx="2592387" cy="4392613"/>
          </a:xfrm>
          <a:prstGeom prst="rect">
            <a:avLst/>
          </a:prstGeo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p:txBody>
      </p:sp>
      <p:sp>
        <p:nvSpPr>
          <p:cNvPr id="6" name="Content Placeholder 2"/>
          <p:cNvSpPr>
            <a:spLocks noGrp="1"/>
          </p:cNvSpPr>
          <p:nvPr>
            <p:ph sz="quarter" idx="11" hasCustomPrompt="1"/>
          </p:nvPr>
        </p:nvSpPr>
        <p:spPr>
          <a:xfrm>
            <a:off x="6240463" y="1844674"/>
            <a:ext cx="2592388" cy="4392613"/>
          </a:xfrm>
          <a:prstGeom prst="rect">
            <a:avLst/>
          </a:prstGeo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p:txBody>
      </p:sp>
      <p:sp>
        <p:nvSpPr>
          <p:cNvPr id="7" name="Title_SM">
            <a:extLst>
              <a:ext uri="{FF2B5EF4-FFF2-40B4-BE49-F238E27FC236}">
                <a16:creationId xmlns:a16="http://schemas.microsoft.com/office/drawing/2014/main" id="{B1CFD82C-8968-4B87-A964-6288AF293D77}"/>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p>
        </p:txBody>
      </p:sp>
    </p:spTree>
    <p:extLst>
      <p:ext uri="{BB962C8B-B14F-4D97-AF65-F5344CB8AC3E}">
        <p14:creationId xmlns:p14="http://schemas.microsoft.com/office/powerpoint/2010/main" val="314462993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Header, right image with two contents">
    <p:spTree>
      <p:nvGrpSpPr>
        <p:cNvPr id="1" name=""/>
        <p:cNvGrpSpPr/>
        <p:nvPr/>
      </p:nvGrpSpPr>
      <p:grpSpPr>
        <a:xfrm>
          <a:off x="0" y="0"/>
          <a:ext cx="0" cy="0"/>
          <a:chOff x="0" y="0"/>
          <a:chExt cx="0" cy="0"/>
        </a:xfrm>
      </p:grpSpPr>
      <p:sp>
        <p:nvSpPr>
          <p:cNvPr id="5" name="Content Placeholder 2"/>
          <p:cNvSpPr>
            <a:spLocks noGrp="1"/>
          </p:cNvSpPr>
          <p:nvPr>
            <p:ph sz="quarter" idx="10" hasCustomPrompt="1"/>
          </p:nvPr>
        </p:nvSpPr>
        <p:spPr>
          <a:xfrm>
            <a:off x="479424" y="1844675"/>
            <a:ext cx="5472113" cy="2089150"/>
          </a:xfrm>
          <a:prstGeom prst="rect">
            <a:avLst/>
          </a:prstGeom>
        </p:spPr>
        <p:txBody>
          <a:bodyPr lIns="72000" tIns="36000"/>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a:p>
            <a:pPr lvl="3"/>
            <a:r>
              <a:rPr lang="en-US" dirty="0"/>
              <a:t>Fourth level</a:t>
            </a:r>
          </a:p>
        </p:txBody>
      </p:sp>
      <p:sp>
        <p:nvSpPr>
          <p:cNvPr id="3" name="Content Placeholder 1"/>
          <p:cNvSpPr>
            <a:spLocks noGrp="1"/>
          </p:cNvSpPr>
          <p:nvPr>
            <p:ph idx="1" hasCustomPrompt="1"/>
          </p:nvPr>
        </p:nvSpPr>
        <p:spPr>
          <a:xfrm>
            <a:off x="479425" y="4149724"/>
            <a:ext cx="5472113" cy="2087564"/>
          </a:xfrm>
          <a:prstGeom prst="rect">
            <a:avLst/>
          </a:prstGeom>
        </p:spPr>
        <p:txBody>
          <a:bodyPr lIns="72000" tIns="36000"/>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a:p>
            <a:pPr lvl="3"/>
            <a:r>
              <a:rPr lang="en-US" dirty="0"/>
              <a:t>Fourth level</a:t>
            </a:r>
          </a:p>
        </p:txBody>
      </p:sp>
      <p:sp>
        <p:nvSpPr>
          <p:cNvPr id="6" name="Title_SM">
            <a:extLst>
              <a:ext uri="{FF2B5EF4-FFF2-40B4-BE49-F238E27FC236}">
                <a16:creationId xmlns:a16="http://schemas.microsoft.com/office/drawing/2014/main" id="{A05AB2F5-3C8F-45BD-81CB-45EC98D4284C}"/>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p>
        </p:txBody>
      </p:sp>
    </p:spTree>
    <p:extLst>
      <p:ext uri="{BB962C8B-B14F-4D97-AF65-F5344CB8AC3E}">
        <p14:creationId xmlns:p14="http://schemas.microsoft.com/office/powerpoint/2010/main" val="406174613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Header, left image with two contents">
    <p:spTree>
      <p:nvGrpSpPr>
        <p:cNvPr id="1" name=""/>
        <p:cNvGrpSpPr/>
        <p:nvPr/>
      </p:nvGrpSpPr>
      <p:grpSpPr>
        <a:xfrm>
          <a:off x="0" y="0"/>
          <a:ext cx="0" cy="0"/>
          <a:chOff x="0" y="0"/>
          <a:chExt cx="0" cy="0"/>
        </a:xfrm>
      </p:grpSpPr>
      <p:sp>
        <p:nvSpPr>
          <p:cNvPr id="5" name="Content Placeholder 2"/>
          <p:cNvSpPr>
            <a:spLocks noGrp="1"/>
          </p:cNvSpPr>
          <p:nvPr>
            <p:ph sz="quarter" idx="10" hasCustomPrompt="1"/>
          </p:nvPr>
        </p:nvSpPr>
        <p:spPr>
          <a:xfrm>
            <a:off x="6240463" y="1844674"/>
            <a:ext cx="5472112" cy="2089151"/>
          </a:xfrm>
          <a:prstGeom prst="rect">
            <a:avLst/>
          </a:prstGeom>
        </p:spPr>
        <p:txBody>
          <a:bodyPr lIns="72000" tIns="36000"/>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a:p>
            <a:pPr lvl="3"/>
            <a:r>
              <a:rPr lang="en-US" dirty="0"/>
              <a:t>Fourth level</a:t>
            </a:r>
          </a:p>
        </p:txBody>
      </p:sp>
      <p:sp>
        <p:nvSpPr>
          <p:cNvPr id="3" name="Content Placeholder 1"/>
          <p:cNvSpPr>
            <a:spLocks noGrp="1"/>
          </p:cNvSpPr>
          <p:nvPr>
            <p:ph idx="1" hasCustomPrompt="1"/>
          </p:nvPr>
        </p:nvSpPr>
        <p:spPr>
          <a:xfrm>
            <a:off x="6240463" y="4149724"/>
            <a:ext cx="5472112" cy="2087564"/>
          </a:xfrm>
          <a:prstGeom prst="rect">
            <a:avLst/>
          </a:prstGeom>
        </p:spPr>
        <p:txBody>
          <a:bodyPr lIns="72000" tIns="36000"/>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a:p>
            <a:pPr lvl="3"/>
            <a:r>
              <a:rPr lang="en-US" dirty="0"/>
              <a:t>Fourth level</a:t>
            </a:r>
          </a:p>
        </p:txBody>
      </p:sp>
      <p:sp>
        <p:nvSpPr>
          <p:cNvPr id="6" name="Title_SM">
            <a:extLst>
              <a:ext uri="{FF2B5EF4-FFF2-40B4-BE49-F238E27FC236}">
                <a16:creationId xmlns:a16="http://schemas.microsoft.com/office/drawing/2014/main" id="{524C71C0-9908-4C8C-97CC-AA201198D25C}"/>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p>
        </p:txBody>
      </p:sp>
    </p:spTree>
    <p:extLst>
      <p:ext uri="{BB962C8B-B14F-4D97-AF65-F5344CB8AC3E}">
        <p14:creationId xmlns:p14="http://schemas.microsoft.com/office/powerpoint/2010/main" val="426094746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Header, two horizontal contents">
    <p:spTree>
      <p:nvGrpSpPr>
        <p:cNvPr id="1" name=""/>
        <p:cNvGrpSpPr/>
        <p:nvPr/>
      </p:nvGrpSpPr>
      <p:grpSpPr>
        <a:xfrm>
          <a:off x="0" y="0"/>
          <a:ext cx="0" cy="0"/>
          <a:chOff x="0" y="0"/>
          <a:chExt cx="0" cy="0"/>
        </a:xfrm>
      </p:grpSpPr>
      <p:sp>
        <p:nvSpPr>
          <p:cNvPr id="7" name="Content Placeholder 2"/>
          <p:cNvSpPr>
            <a:spLocks noGrp="1"/>
          </p:cNvSpPr>
          <p:nvPr>
            <p:ph sz="quarter" idx="11" hasCustomPrompt="1"/>
          </p:nvPr>
        </p:nvSpPr>
        <p:spPr>
          <a:xfrm>
            <a:off x="3359150" y="4149724"/>
            <a:ext cx="8353425" cy="2087564"/>
          </a:xfrm>
          <a:prstGeom prst="rect">
            <a:avLst/>
          </a:prstGeom>
        </p:spPr>
        <p:txBody>
          <a:bodyPr lIns="72000" tIns="36000"/>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a:p>
            <a:pPr lvl="3"/>
            <a:r>
              <a:rPr lang="en-US" dirty="0"/>
              <a:t>Fourth level</a:t>
            </a:r>
          </a:p>
        </p:txBody>
      </p:sp>
      <p:sp>
        <p:nvSpPr>
          <p:cNvPr id="5" name="Content Placeholder 1"/>
          <p:cNvSpPr>
            <a:spLocks noGrp="1"/>
          </p:cNvSpPr>
          <p:nvPr>
            <p:ph sz="quarter" idx="10" hasCustomPrompt="1"/>
          </p:nvPr>
        </p:nvSpPr>
        <p:spPr>
          <a:xfrm>
            <a:off x="3359150" y="1844675"/>
            <a:ext cx="8353425" cy="2089150"/>
          </a:xfrm>
          <a:prstGeom prst="rect">
            <a:avLst/>
          </a:prstGeom>
        </p:spPr>
        <p:txBody>
          <a:bodyPr lIns="72000" tIns="36000"/>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a:p>
            <a:pPr lvl="3"/>
            <a:r>
              <a:rPr lang="en-US" dirty="0"/>
              <a:t>Fourth level</a:t>
            </a:r>
          </a:p>
        </p:txBody>
      </p:sp>
      <p:sp>
        <p:nvSpPr>
          <p:cNvPr id="6" name="Title_SM">
            <a:extLst>
              <a:ext uri="{FF2B5EF4-FFF2-40B4-BE49-F238E27FC236}">
                <a16:creationId xmlns:a16="http://schemas.microsoft.com/office/drawing/2014/main" id="{0114795F-6AFF-421E-BA39-763FAD29FC16}"/>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p>
        </p:txBody>
      </p:sp>
    </p:spTree>
    <p:extLst>
      <p:ext uri="{BB962C8B-B14F-4D97-AF65-F5344CB8AC3E}">
        <p14:creationId xmlns:p14="http://schemas.microsoft.com/office/powerpoint/2010/main" val="268365512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Header, Image over two content parts">
    <p:spTree>
      <p:nvGrpSpPr>
        <p:cNvPr id="1" name=""/>
        <p:cNvGrpSpPr/>
        <p:nvPr/>
      </p:nvGrpSpPr>
      <p:grpSpPr>
        <a:xfrm>
          <a:off x="0" y="0"/>
          <a:ext cx="0" cy="0"/>
          <a:chOff x="0" y="0"/>
          <a:chExt cx="0" cy="0"/>
        </a:xfrm>
      </p:grpSpPr>
      <p:sp>
        <p:nvSpPr>
          <p:cNvPr id="7" name="Content Placeholder 3"/>
          <p:cNvSpPr>
            <a:spLocks noGrp="1"/>
          </p:cNvSpPr>
          <p:nvPr>
            <p:ph sz="quarter" idx="11" hasCustomPrompt="1"/>
          </p:nvPr>
        </p:nvSpPr>
        <p:spPr>
          <a:xfrm>
            <a:off x="6240463" y="4149724"/>
            <a:ext cx="5472112" cy="2087564"/>
          </a:xfrm>
          <a:prstGeom prst="rect">
            <a:avLst/>
          </a:prstGeom>
        </p:spPr>
        <p:txBody>
          <a:bodyPr lIns="72000" tIns="36000"/>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a:p>
            <a:pPr lvl="3"/>
            <a:r>
              <a:rPr lang="en-US" dirty="0"/>
              <a:t>Fourth level</a:t>
            </a:r>
          </a:p>
        </p:txBody>
      </p:sp>
      <p:sp>
        <p:nvSpPr>
          <p:cNvPr id="8" name="Content Placeholder 2"/>
          <p:cNvSpPr>
            <a:spLocks noGrp="1"/>
          </p:cNvSpPr>
          <p:nvPr>
            <p:ph sz="quarter" idx="12" hasCustomPrompt="1"/>
          </p:nvPr>
        </p:nvSpPr>
        <p:spPr>
          <a:xfrm>
            <a:off x="479425" y="4149724"/>
            <a:ext cx="5472113" cy="2087563"/>
          </a:xfrm>
          <a:prstGeom prst="rect">
            <a:avLst/>
          </a:prstGeom>
        </p:spPr>
        <p:txBody>
          <a:bodyPr lIns="72000" tIns="36000"/>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a:p>
            <a:pPr lvl="3"/>
            <a:r>
              <a:rPr lang="en-US" dirty="0"/>
              <a:t>Fourth level</a:t>
            </a:r>
          </a:p>
        </p:txBody>
      </p:sp>
      <p:sp>
        <p:nvSpPr>
          <p:cNvPr id="6" name="Title_SM">
            <a:extLst>
              <a:ext uri="{FF2B5EF4-FFF2-40B4-BE49-F238E27FC236}">
                <a16:creationId xmlns:a16="http://schemas.microsoft.com/office/drawing/2014/main" id="{A14F6E09-C956-49B3-8E41-DBD053DF768C}"/>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p>
        </p:txBody>
      </p:sp>
    </p:spTree>
    <p:extLst>
      <p:ext uri="{BB962C8B-B14F-4D97-AF65-F5344CB8AC3E}">
        <p14:creationId xmlns:p14="http://schemas.microsoft.com/office/powerpoint/2010/main" val="49196809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3 columns">
    <p:spTree>
      <p:nvGrpSpPr>
        <p:cNvPr id="1" name=""/>
        <p:cNvGrpSpPr/>
        <p:nvPr/>
      </p:nvGrpSpPr>
      <p:grpSpPr>
        <a:xfrm>
          <a:off x="0" y="0"/>
          <a:ext cx="0" cy="0"/>
          <a:chOff x="0" y="0"/>
          <a:chExt cx="0" cy="0"/>
        </a:xfrm>
      </p:grpSpPr>
      <p:sp>
        <p:nvSpPr>
          <p:cNvPr id="8" name="Content Placeholder 3"/>
          <p:cNvSpPr>
            <a:spLocks noGrp="1"/>
          </p:cNvSpPr>
          <p:nvPr>
            <p:ph sz="quarter" idx="12" hasCustomPrompt="1"/>
          </p:nvPr>
        </p:nvSpPr>
        <p:spPr>
          <a:xfrm>
            <a:off x="8184575" y="1844675"/>
            <a:ext cx="3528000" cy="4392613"/>
          </a:xfrm>
          <a:prstGeom prst="rect">
            <a:avLst/>
          </a:prstGeo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p:txBody>
      </p:sp>
      <p:sp>
        <p:nvSpPr>
          <p:cNvPr id="6" name="Content Placeholder 2"/>
          <p:cNvSpPr>
            <a:spLocks noGrp="1"/>
          </p:cNvSpPr>
          <p:nvPr>
            <p:ph sz="quarter" idx="11" hasCustomPrompt="1"/>
          </p:nvPr>
        </p:nvSpPr>
        <p:spPr>
          <a:xfrm>
            <a:off x="4332000" y="1844673"/>
            <a:ext cx="3528000" cy="4392613"/>
          </a:xfrm>
          <a:prstGeom prst="rect">
            <a:avLst/>
          </a:prstGeo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p:txBody>
      </p:sp>
      <p:sp>
        <p:nvSpPr>
          <p:cNvPr id="7" name="Content Placeholder 1">
            <a:extLst>
              <a:ext uri="{FF2B5EF4-FFF2-40B4-BE49-F238E27FC236}">
                <a16:creationId xmlns:a16="http://schemas.microsoft.com/office/drawing/2014/main" id="{8E3794F8-471D-4987-945F-3C29BB03AB49}"/>
              </a:ext>
            </a:extLst>
          </p:cNvPr>
          <p:cNvSpPr>
            <a:spLocks noGrp="1"/>
          </p:cNvSpPr>
          <p:nvPr>
            <p:ph sz="quarter" idx="13" hasCustomPrompt="1"/>
          </p:nvPr>
        </p:nvSpPr>
        <p:spPr>
          <a:xfrm>
            <a:off x="479425" y="1844674"/>
            <a:ext cx="3528000" cy="4392613"/>
          </a:xfrm>
          <a:prstGeom prst="rect">
            <a:avLst/>
          </a:prstGeo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p:txBody>
      </p:sp>
      <p:sp>
        <p:nvSpPr>
          <p:cNvPr id="10" name="Title_SM">
            <a:extLst>
              <a:ext uri="{FF2B5EF4-FFF2-40B4-BE49-F238E27FC236}">
                <a16:creationId xmlns:a16="http://schemas.microsoft.com/office/drawing/2014/main" id="{6B686A21-AA96-4B0A-B7CE-F4C6D5D31B32}"/>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p>
        </p:txBody>
      </p:sp>
    </p:spTree>
    <p:extLst>
      <p:ext uri="{BB962C8B-B14F-4D97-AF65-F5344CB8AC3E}">
        <p14:creationId xmlns:p14="http://schemas.microsoft.com/office/powerpoint/2010/main" val="403093163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3 narrow columns">
    <p:spTree>
      <p:nvGrpSpPr>
        <p:cNvPr id="1" name=""/>
        <p:cNvGrpSpPr/>
        <p:nvPr/>
      </p:nvGrpSpPr>
      <p:grpSpPr>
        <a:xfrm>
          <a:off x="0" y="0"/>
          <a:ext cx="0" cy="0"/>
          <a:chOff x="0" y="0"/>
          <a:chExt cx="0" cy="0"/>
        </a:xfrm>
      </p:grpSpPr>
      <p:sp>
        <p:nvSpPr>
          <p:cNvPr id="8" name="Content Placeholder 3"/>
          <p:cNvSpPr>
            <a:spLocks noGrp="1"/>
          </p:cNvSpPr>
          <p:nvPr>
            <p:ph sz="quarter" idx="12" hasCustomPrompt="1"/>
          </p:nvPr>
        </p:nvSpPr>
        <p:spPr>
          <a:xfrm>
            <a:off x="9121776" y="1844674"/>
            <a:ext cx="2590799" cy="4392613"/>
          </a:xfrm>
          <a:prstGeom prst="rect">
            <a:avLst/>
          </a:prstGeo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p:txBody>
      </p:sp>
      <p:sp>
        <p:nvSpPr>
          <p:cNvPr id="6" name="Content Placeholder 2"/>
          <p:cNvSpPr>
            <a:spLocks noGrp="1"/>
          </p:cNvSpPr>
          <p:nvPr>
            <p:ph sz="quarter" idx="11" hasCustomPrompt="1"/>
          </p:nvPr>
        </p:nvSpPr>
        <p:spPr>
          <a:xfrm>
            <a:off x="6240464" y="1844674"/>
            <a:ext cx="2592386" cy="4392613"/>
          </a:xfrm>
          <a:prstGeom prst="rect">
            <a:avLst/>
          </a:prstGeo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p:txBody>
      </p:sp>
      <p:sp>
        <p:nvSpPr>
          <p:cNvPr id="4" name="Content Placeholder 1"/>
          <p:cNvSpPr>
            <a:spLocks noGrp="1"/>
          </p:cNvSpPr>
          <p:nvPr>
            <p:ph sz="quarter" idx="10" hasCustomPrompt="1"/>
          </p:nvPr>
        </p:nvSpPr>
        <p:spPr>
          <a:xfrm>
            <a:off x="3359149" y="1844674"/>
            <a:ext cx="2592389" cy="4392613"/>
          </a:xfrm>
          <a:prstGeom prst="rect">
            <a:avLst/>
          </a:prstGeo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p:txBody>
      </p:sp>
      <p:sp>
        <p:nvSpPr>
          <p:cNvPr id="7" name="Title_SM">
            <a:extLst>
              <a:ext uri="{FF2B5EF4-FFF2-40B4-BE49-F238E27FC236}">
                <a16:creationId xmlns:a16="http://schemas.microsoft.com/office/drawing/2014/main" id="{7EEF5633-BC13-4AEA-AEF5-CE2675504D30}"/>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p>
        </p:txBody>
      </p:sp>
    </p:spTree>
    <p:extLst>
      <p:ext uri="{BB962C8B-B14F-4D97-AF65-F5344CB8AC3E}">
        <p14:creationId xmlns:p14="http://schemas.microsoft.com/office/powerpoint/2010/main" val="23870896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tatement Page 7">
    <p:spTree>
      <p:nvGrpSpPr>
        <p:cNvPr id="1" name=""/>
        <p:cNvGrpSpPr/>
        <p:nvPr/>
      </p:nvGrpSpPr>
      <p:grpSpPr>
        <a:xfrm>
          <a:off x="0" y="0"/>
          <a:ext cx="0" cy="0"/>
          <a:chOff x="0" y="0"/>
          <a:chExt cx="0" cy="0"/>
        </a:xfrm>
      </p:grpSpPr>
      <p:sp>
        <p:nvSpPr>
          <p:cNvPr id="9" name="Title_TM">
            <a:extLst>
              <a:ext uri="{FF2B5EF4-FFF2-40B4-BE49-F238E27FC236}">
                <a16:creationId xmlns:a16="http://schemas.microsoft.com/office/drawing/2014/main" id="{696C7C8F-5086-466A-8108-2FE0A8663D59}"/>
              </a:ext>
            </a:extLst>
          </p:cNvPr>
          <p:cNvSpPr>
            <a:spLocks noGrp="1" noChangeArrowheads="1"/>
          </p:cNvSpPr>
          <p:nvPr>
            <p:ph type="ctrTitle" hasCustomPrompt="1"/>
          </p:nvPr>
        </p:nvSpPr>
        <p:spPr>
          <a:xfrm>
            <a:off x="479425" y="476250"/>
            <a:ext cx="8353426" cy="3457575"/>
          </a:xfrm>
          <a:noFill/>
          <a:ln w="9525">
            <a:noFill/>
            <a:miter lim="800000"/>
            <a:headEnd/>
            <a:tailEnd/>
          </a:ln>
        </p:spPr>
        <p:txBody>
          <a:bodyPr/>
          <a:lstStyle>
            <a:lvl1pPr>
              <a:defRPr lang="en-US" sz="6000" b="0" dirty="0">
                <a:solidFill>
                  <a:schemeClr val="tx1"/>
                </a:solidFill>
              </a:defRPr>
            </a:lvl1pPr>
          </a:lstStyle>
          <a:p>
            <a:pPr lvl="0"/>
            <a:r>
              <a:rPr lang="en-US" dirty="0"/>
              <a:t>Chapter/section divider or Statement/fact/quote, </a:t>
            </a:r>
            <a:br>
              <a:rPr lang="en-US" dirty="0"/>
            </a:br>
            <a:r>
              <a:rPr lang="en-US" dirty="0"/>
              <a:t>Ericsson Hilda Light 60pt, </a:t>
            </a:r>
            <a:br>
              <a:rPr lang="en-US" dirty="0"/>
            </a:br>
            <a:r>
              <a:rPr lang="en-US" dirty="0"/>
              <a:t>Ericsson Black, </a:t>
            </a:r>
            <a:br>
              <a:rPr lang="en-US" dirty="0"/>
            </a:br>
            <a:r>
              <a:rPr lang="en-US" dirty="0"/>
              <a:t>max 5-lines</a:t>
            </a:r>
          </a:p>
        </p:txBody>
      </p:sp>
      <p:sp>
        <p:nvSpPr>
          <p:cNvPr id="10" name="SubTitle_TM">
            <a:extLst>
              <a:ext uri="{FF2B5EF4-FFF2-40B4-BE49-F238E27FC236}">
                <a16:creationId xmlns:a16="http://schemas.microsoft.com/office/drawing/2014/main" id="{ED5DEA0B-CF0D-4EE6-B6A8-90BAF3DE8AF1}"/>
              </a:ext>
            </a:extLst>
          </p:cNvPr>
          <p:cNvSpPr>
            <a:spLocks noGrp="1" noChangeArrowheads="1"/>
          </p:cNvSpPr>
          <p:nvPr>
            <p:ph type="subTitle" idx="1" hasCustomPrompt="1"/>
          </p:nvPr>
        </p:nvSpPr>
        <p:spPr>
          <a:xfrm>
            <a:off x="479425" y="4149725"/>
            <a:ext cx="5472114" cy="2087563"/>
          </a:xfrm>
          <a:prstGeom prst="rect">
            <a:avLst/>
          </a:prstGeom>
        </p:spPr>
        <p:txBody>
          <a:bodyPr rIns="0" anchor="ctr"/>
          <a:lstStyle>
            <a:lvl1pPr marL="0" indent="0">
              <a:lnSpc>
                <a:spcPct val="100000"/>
              </a:lnSpc>
              <a:spcBef>
                <a:spcPts val="0"/>
              </a:spcBef>
              <a:buFont typeface="Ericsson Hilda Light" charset="0"/>
              <a:buNone/>
              <a:defRPr sz="2000" baseline="0">
                <a:solidFill>
                  <a:schemeClr val="tx1"/>
                </a:solidFill>
                <a:latin typeface="+mn-lt"/>
              </a:defRPr>
            </a:lvl1pPr>
          </a:lstStyle>
          <a:p>
            <a:r>
              <a:rPr lang="en-US" dirty="0"/>
              <a:t>Statement/quote source, </a:t>
            </a:r>
          </a:p>
          <a:p>
            <a:r>
              <a:rPr lang="en-US" dirty="0"/>
              <a:t>Ericsson Black, Ericsson Hilda 20pt</a:t>
            </a:r>
          </a:p>
        </p:txBody>
      </p:sp>
    </p:spTree>
    <p:extLst>
      <p:ext uri="{BB962C8B-B14F-4D97-AF65-F5344CB8AC3E}">
        <p14:creationId xmlns:p14="http://schemas.microsoft.com/office/powerpoint/2010/main" val="887794161"/>
      </p:ext>
    </p:extLst>
  </p:cSld>
  <p:clrMapOvr>
    <a:masterClrMapping/>
  </p:clrMapOvr>
  <p:hf sldNum="0" hdr="0" ftr="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4 columns">
    <p:spTree>
      <p:nvGrpSpPr>
        <p:cNvPr id="1" name=""/>
        <p:cNvGrpSpPr/>
        <p:nvPr/>
      </p:nvGrpSpPr>
      <p:grpSpPr>
        <a:xfrm>
          <a:off x="0" y="0"/>
          <a:ext cx="0" cy="0"/>
          <a:chOff x="0" y="0"/>
          <a:chExt cx="0" cy="0"/>
        </a:xfrm>
      </p:grpSpPr>
      <p:sp>
        <p:nvSpPr>
          <p:cNvPr id="8" name="Content Placeholder 3"/>
          <p:cNvSpPr>
            <a:spLocks noGrp="1"/>
          </p:cNvSpPr>
          <p:nvPr>
            <p:ph sz="quarter" idx="12" hasCustomPrompt="1"/>
          </p:nvPr>
        </p:nvSpPr>
        <p:spPr>
          <a:xfrm>
            <a:off x="6240463" y="1844674"/>
            <a:ext cx="2592388" cy="4392614"/>
          </a:xfrm>
          <a:prstGeom prst="rect">
            <a:avLst/>
          </a:prstGeom>
        </p:spPr>
        <p:txBody>
          <a:bodyPr/>
          <a:lstStyle>
            <a:lvl1pPr>
              <a:defRPr/>
            </a:lvl1pPr>
            <a:lvl2pPr>
              <a:defRPr/>
            </a:lvl2pPr>
            <a:lvl3pPr>
              <a:defRPr/>
            </a:lvl3pPr>
            <a:lvl4pPr>
              <a:defRPr/>
            </a:lvl4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p:txBody>
      </p:sp>
      <p:sp>
        <p:nvSpPr>
          <p:cNvPr id="6" name="Content Placeholder 2"/>
          <p:cNvSpPr>
            <a:spLocks noGrp="1"/>
          </p:cNvSpPr>
          <p:nvPr>
            <p:ph sz="quarter" idx="11" hasCustomPrompt="1"/>
          </p:nvPr>
        </p:nvSpPr>
        <p:spPr>
          <a:xfrm>
            <a:off x="3359149" y="1844674"/>
            <a:ext cx="2592389" cy="4392613"/>
          </a:xfrm>
          <a:prstGeom prst="rect">
            <a:avLst/>
          </a:prstGeom>
        </p:spPr>
        <p:txBody>
          <a:bodyPr/>
          <a:lstStyle>
            <a:lvl1pPr>
              <a:defRPr/>
            </a:lvl1pPr>
            <a:lvl2pPr>
              <a:defRPr/>
            </a:lvl2pPr>
            <a:lvl3pPr>
              <a:defRPr/>
            </a:lvl3pPr>
            <a:lvl4pPr>
              <a:defRPr/>
            </a:lvl4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p:txBody>
      </p:sp>
      <p:sp>
        <p:nvSpPr>
          <p:cNvPr id="4" name="Content Placeholder 1"/>
          <p:cNvSpPr>
            <a:spLocks noGrp="1"/>
          </p:cNvSpPr>
          <p:nvPr>
            <p:ph sz="quarter" idx="10" hasCustomPrompt="1"/>
          </p:nvPr>
        </p:nvSpPr>
        <p:spPr>
          <a:xfrm>
            <a:off x="479425" y="1844674"/>
            <a:ext cx="2592388" cy="4392613"/>
          </a:xfrm>
          <a:prstGeom prst="rect">
            <a:avLst/>
          </a:prstGeo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p:txBody>
      </p:sp>
      <p:sp>
        <p:nvSpPr>
          <p:cNvPr id="9" name="Content Placeholder 3"/>
          <p:cNvSpPr>
            <a:spLocks noGrp="1"/>
          </p:cNvSpPr>
          <p:nvPr>
            <p:ph sz="quarter" idx="13" hasCustomPrompt="1"/>
          </p:nvPr>
        </p:nvSpPr>
        <p:spPr>
          <a:xfrm>
            <a:off x="9120188" y="1844674"/>
            <a:ext cx="2592387" cy="4392613"/>
          </a:xfrm>
          <a:prstGeom prst="rect">
            <a:avLst/>
          </a:prstGeom>
        </p:spPr>
        <p:txBody>
          <a:bodyPr/>
          <a:lstStyle>
            <a:lvl1pPr>
              <a:defRPr/>
            </a:lvl1pPr>
            <a:lvl2pPr>
              <a:defRPr/>
            </a:lvl2pPr>
            <a:lvl3pPr>
              <a:defRPr/>
            </a:lvl3pPr>
            <a:lvl4pPr>
              <a:defRPr/>
            </a:lvl4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p:txBody>
      </p:sp>
      <p:sp>
        <p:nvSpPr>
          <p:cNvPr id="7" name="Title_SM">
            <a:extLst>
              <a:ext uri="{FF2B5EF4-FFF2-40B4-BE49-F238E27FC236}">
                <a16:creationId xmlns:a16="http://schemas.microsoft.com/office/drawing/2014/main" id="{F4D71A67-F349-4E68-B7B8-D53CE323A764}"/>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p>
        </p:txBody>
      </p:sp>
    </p:spTree>
    <p:extLst>
      <p:ext uri="{BB962C8B-B14F-4D97-AF65-F5344CB8AC3E}">
        <p14:creationId xmlns:p14="http://schemas.microsoft.com/office/powerpoint/2010/main" val="151196986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Preamble and 3 columns">
    <p:spTree>
      <p:nvGrpSpPr>
        <p:cNvPr id="1" name=""/>
        <p:cNvGrpSpPr/>
        <p:nvPr/>
      </p:nvGrpSpPr>
      <p:grpSpPr>
        <a:xfrm>
          <a:off x="0" y="0"/>
          <a:ext cx="0" cy="0"/>
          <a:chOff x="0" y="0"/>
          <a:chExt cx="0" cy="0"/>
        </a:xfrm>
      </p:grpSpPr>
      <p:sp>
        <p:nvSpPr>
          <p:cNvPr id="8" name="Content Placeholder 3"/>
          <p:cNvSpPr>
            <a:spLocks noGrp="1"/>
          </p:cNvSpPr>
          <p:nvPr>
            <p:ph sz="quarter" idx="12" hasCustomPrompt="1"/>
          </p:nvPr>
        </p:nvSpPr>
        <p:spPr>
          <a:xfrm>
            <a:off x="6240463" y="4149724"/>
            <a:ext cx="2592388" cy="2087563"/>
          </a:xfrm>
          <a:prstGeom prst="rect">
            <a:avLst/>
          </a:prstGeom>
        </p:spPr>
        <p:txBody>
          <a:bodyPr tIns="36000"/>
          <a:lstStyle>
            <a:lvl1pPr>
              <a:defRPr sz="2000"/>
            </a:lvl1pPr>
            <a:lvl2pPr>
              <a:defRPr sz="2000"/>
            </a:lvl2pPr>
            <a:lvl3pPr>
              <a:defRPr sz="2000"/>
            </a:lvl3pPr>
            <a:lvl4pPr>
              <a:defRPr sz="2000"/>
            </a:lvl4pPr>
            <a:lvl5pPr>
              <a:defRPr sz="2000"/>
            </a:lvl5pPr>
          </a:lstStyle>
          <a:p>
            <a:pPr lvl="0"/>
            <a:r>
              <a:rPr lang="en-US" dirty="0"/>
              <a:t>For heading, use Ericsson Hilda in bold. For copy and bullets, use E. Hilda.</a:t>
            </a:r>
          </a:p>
          <a:p>
            <a:pPr lvl="0"/>
            <a:r>
              <a:rPr lang="en-US" dirty="0"/>
              <a:t>First level</a:t>
            </a:r>
          </a:p>
          <a:p>
            <a:pPr lvl="1"/>
            <a:r>
              <a:rPr lang="en-US" dirty="0"/>
              <a:t>Second level</a:t>
            </a:r>
          </a:p>
        </p:txBody>
      </p:sp>
      <p:sp>
        <p:nvSpPr>
          <p:cNvPr id="6" name="Content Placeholder 2"/>
          <p:cNvSpPr>
            <a:spLocks noGrp="1"/>
          </p:cNvSpPr>
          <p:nvPr>
            <p:ph sz="quarter" idx="11" hasCustomPrompt="1"/>
          </p:nvPr>
        </p:nvSpPr>
        <p:spPr>
          <a:xfrm>
            <a:off x="3359150" y="4149725"/>
            <a:ext cx="2592388" cy="2087562"/>
          </a:xfrm>
          <a:prstGeom prst="rect">
            <a:avLst/>
          </a:prstGeom>
        </p:spPr>
        <p:txBody>
          <a:bodyPr tIns="36000"/>
          <a:lstStyle>
            <a:lvl1pPr>
              <a:defRPr sz="2000"/>
            </a:lvl1pPr>
            <a:lvl2pPr>
              <a:defRPr sz="2000"/>
            </a:lvl2pPr>
            <a:lvl3pPr>
              <a:defRPr sz="2000"/>
            </a:lvl3pPr>
            <a:lvl4pPr>
              <a:defRPr sz="2000"/>
            </a:lvl4pPr>
            <a:lvl5pPr>
              <a:defRPr sz="2000"/>
            </a:lvl5pPr>
          </a:lstStyle>
          <a:p>
            <a:pPr lvl="0"/>
            <a:r>
              <a:rPr lang="en-US" dirty="0"/>
              <a:t>For heading, use Ericsson Hilda in bold. For copy and bullets, use E. Hilda.</a:t>
            </a:r>
          </a:p>
          <a:p>
            <a:pPr lvl="0"/>
            <a:r>
              <a:rPr lang="en-US" dirty="0"/>
              <a:t>First level</a:t>
            </a:r>
          </a:p>
          <a:p>
            <a:pPr lvl="1"/>
            <a:r>
              <a:rPr lang="en-US" dirty="0"/>
              <a:t>Second level</a:t>
            </a:r>
          </a:p>
        </p:txBody>
      </p:sp>
      <p:sp>
        <p:nvSpPr>
          <p:cNvPr id="4" name="Content Placeholder 1"/>
          <p:cNvSpPr>
            <a:spLocks noGrp="1"/>
          </p:cNvSpPr>
          <p:nvPr>
            <p:ph sz="quarter" idx="10" hasCustomPrompt="1"/>
          </p:nvPr>
        </p:nvSpPr>
        <p:spPr>
          <a:xfrm>
            <a:off x="479425" y="1844675"/>
            <a:ext cx="2592388" cy="4392612"/>
          </a:xfrm>
          <a:prstGeom prst="rect">
            <a:avLst/>
          </a:prstGeom>
        </p:spPr>
        <p:txBody>
          <a:bodyPr/>
          <a:lstStyle>
            <a:lvl1pPr marL="0" indent="0">
              <a:buFont typeface="Ericsson Hilda Light" panose="020B0604020202020204" pitchFamily="34" charset="0"/>
              <a:buNone/>
              <a:defRPr sz="2500">
                <a:latin typeface="+mn-lt"/>
              </a:defRPr>
            </a:lvl1pPr>
            <a:lvl2pPr marL="0" indent="0">
              <a:buFont typeface="Ericsson Hilda Light" panose="020B0604020202020204" pitchFamily="34" charset="0"/>
              <a:buNone/>
              <a:defRPr sz="2500">
                <a:latin typeface="+mj-lt"/>
              </a:defRPr>
            </a:lvl2pPr>
            <a:lvl3pPr marL="342900" indent="0">
              <a:buFont typeface="Ericsson Hilda Light" panose="020B0604020202020204" pitchFamily="34" charset="0"/>
              <a:buNone/>
              <a:defRPr sz="2500">
                <a:latin typeface="+mj-lt"/>
              </a:defRPr>
            </a:lvl3pPr>
            <a:lvl4pPr marL="685800" indent="0">
              <a:buFont typeface="Ericsson Hilda Light" panose="020B0604020202020204" pitchFamily="34" charset="0"/>
              <a:buNone/>
              <a:defRPr sz="2500">
                <a:latin typeface="+mj-lt"/>
              </a:defRPr>
            </a:lvl4pPr>
            <a:lvl5pPr marL="1028700" indent="0">
              <a:buFont typeface="Ericsson Hilda Light" panose="020B0604020202020204" pitchFamily="34" charset="0"/>
              <a:buNone/>
              <a:defRPr sz="2500">
                <a:latin typeface="+mj-lt"/>
              </a:defRPr>
            </a:lvl5pPr>
          </a:lstStyle>
          <a:p>
            <a:pPr lvl="0"/>
            <a:r>
              <a:rPr kumimoji="0" lang="en-US" sz="2500" b="0" i="0" u="none" strike="noStrike" kern="1200" cap="none" spc="0" normalizeH="0" baseline="0" noProof="0" dirty="0">
                <a:ln>
                  <a:noFill/>
                </a:ln>
                <a:solidFill>
                  <a:srgbClr val="181818"/>
                </a:solidFill>
                <a:effectLst/>
                <a:uLnTx/>
                <a:uFillTx/>
                <a:ea typeface="+mn-ea"/>
                <a:cs typeface="Ericsson Hilda Light" panose="020B0604020202020204" pitchFamily="34" charset="0"/>
              </a:rPr>
              <a:t>Preamble text, </a:t>
            </a:r>
            <a:r>
              <a:rPr lang="en-US" dirty="0"/>
              <a:t>Ericsson </a:t>
            </a:r>
            <a:r>
              <a:rPr kumimoji="0" lang="en-US" sz="2500" b="0" i="0" u="none" strike="noStrike" kern="1200" cap="none" spc="0" normalizeH="0" baseline="0" noProof="0" dirty="0">
                <a:ln>
                  <a:noFill/>
                </a:ln>
                <a:solidFill>
                  <a:srgbClr val="181818"/>
                </a:solidFill>
                <a:effectLst/>
                <a:uLnTx/>
                <a:uFillTx/>
                <a:ea typeface="+mn-ea"/>
                <a:cs typeface="Ericsson Hilda Light" panose="020B0604020202020204" pitchFamily="34" charset="0"/>
              </a:rPr>
              <a:t>Hilda 25pt, Ericsson Black</a:t>
            </a:r>
            <a:endParaRPr lang="en-US" dirty="0"/>
          </a:p>
        </p:txBody>
      </p:sp>
      <p:sp>
        <p:nvSpPr>
          <p:cNvPr id="9" name="Content Placeholder 3"/>
          <p:cNvSpPr>
            <a:spLocks noGrp="1"/>
          </p:cNvSpPr>
          <p:nvPr>
            <p:ph sz="quarter" idx="13" hasCustomPrompt="1"/>
          </p:nvPr>
        </p:nvSpPr>
        <p:spPr>
          <a:xfrm>
            <a:off x="9120188" y="4149724"/>
            <a:ext cx="2592387" cy="2087563"/>
          </a:xfrm>
          <a:prstGeom prst="rect">
            <a:avLst/>
          </a:prstGeom>
        </p:spPr>
        <p:txBody>
          <a:bodyPr tIns="36000"/>
          <a:lstStyle>
            <a:lvl1pPr>
              <a:defRPr sz="2000"/>
            </a:lvl1pPr>
            <a:lvl2pPr>
              <a:defRPr sz="2000"/>
            </a:lvl2pPr>
            <a:lvl3pPr>
              <a:defRPr sz="2000"/>
            </a:lvl3pPr>
            <a:lvl4pPr>
              <a:defRPr sz="2000"/>
            </a:lvl4pPr>
            <a:lvl5pPr>
              <a:defRPr sz="2000"/>
            </a:lvl5pPr>
          </a:lstStyle>
          <a:p>
            <a:pPr lvl="0"/>
            <a:r>
              <a:rPr lang="en-US" dirty="0"/>
              <a:t>For heading, use Ericsson Hilda in bold. For copy and bullets, use E. Hilda.</a:t>
            </a:r>
          </a:p>
          <a:p>
            <a:pPr lvl="0"/>
            <a:r>
              <a:rPr lang="en-US" dirty="0"/>
              <a:t>First level</a:t>
            </a:r>
          </a:p>
          <a:p>
            <a:pPr lvl="1"/>
            <a:r>
              <a:rPr lang="en-US" dirty="0"/>
              <a:t>Second level</a:t>
            </a:r>
          </a:p>
        </p:txBody>
      </p:sp>
      <p:sp>
        <p:nvSpPr>
          <p:cNvPr id="7" name="Title_SM">
            <a:extLst>
              <a:ext uri="{FF2B5EF4-FFF2-40B4-BE49-F238E27FC236}">
                <a16:creationId xmlns:a16="http://schemas.microsoft.com/office/drawing/2014/main" id="{CD0BB64A-768A-4118-B3E5-52B98C693831}"/>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p>
        </p:txBody>
      </p:sp>
    </p:spTree>
    <p:extLst>
      <p:ext uri="{BB962C8B-B14F-4D97-AF65-F5344CB8AC3E}">
        <p14:creationId xmlns:p14="http://schemas.microsoft.com/office/powerpoint/2010/main" val="49562914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4 columns with visuals">
    <p:spTree>
      <p:nvGrpSpPr>
        <p:cNvPr id="1" name=""/>
        <p:cNvGrpSpPr/>
        <p:nvPr/>
      </p:nvGrpSpPr>
      <p:grpSpPr>
        <a:xfrm>
          <a:off x="0" y="0"/>
          <a:ext cx="0" cy="0"/>
          <a:chOff x="0" y="0"/>
          <a:chExt cx="0" cy="0"/>
        </a:xfrm>
      </p:grpSpPr>
      <p:sp>
        <p:nvSpPr>
          <p:cNvPr id="8" name="Content Placeholder 3"/>
          <p:cNvSpPr>
            <a:spLocks noGrp="1"/>
          </p:cNvSpPr>
          <p:nvPr>
            <p:ph sz="quarter" idx="12" hasCustomPrompt="1"/>
          </p:nvPr>
        </p:nvSpPr>
        <p:spPr>
          <a:xfrm>
            <a:off x="6240463" y="4149724"/>
            <a:ext cx="2592388" cy="2087563"/>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dirty="0"/>
              <a:t>For heading, use Ericsson Hilda in bold. For copy and bullets, use E. Hilda.</a:t>
            </a:r>
          </a:p>
          <a:p>
            <a:pPr lvl="0"/>
            <a:r>
              <a:rPr lang="en-US" dirty="0"/>
              <a:t>First level</a:t>
            </a:r>
          </a:p>
          <a:p>
            <a:pPr lvl="1"/>
            <a:r>
              <a:rPr lang="en-US" dirty="0"/>
              <a:t>Second level</a:t>
            </a:r>
          </a:p>
        </p:txBody>
      </p:sp>
      <p:sp>
        <p:nvSpPr>
          <p:cNvPr id="6" name="Content Placeholder 2"/>
          <p:cNvSpPr>
            <a:spLocks noGrp="1"/>
          </p:cNvSpPr>
          <p:nvPr>
            <p:ph sz="quarter" idx="11" hasCustomPrompt="1"/>
          </p:nvPr>
        </p:nvSpPr>
        <p:spPr>
          <a:xfrm>
            <a:off x="3359149" y="4149724"/>
            <a:ext cx="2592389" cy="2087563"/>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dirty="0"/>
              <a:t>For heading, use Ericsson Hilda in bold. For copy and bullets, use E. Hilda.</a:t>
            </a:r>
          </a:p>
          <a:p>
            <a:pPr lvl="0"/>
            <a:r>
              <a:rPr lang="en-US" dirty="0"/>
              <a:t>First level</a:t>
            </a:r>
          </a:p>
          <a:p>
            <a:pPr lvl="1"/>
            <a:r>
              <a:rPr lang="en-US" dirty="0"/>
              <a:t>Second level</a:t>
            </a:r>
          </a:p>
        </p:txBody>
      </p:sp>
      <p:sp>
        <p:nvSpPr>
          <p:cNvPr id="4" name="Content Placeholder 1"/>
          <p:cNvSpPr>
            <a:spLocks noGrp="1"/>
          </p:cNvSpPr>
          <p:nvPr>
            <p:ph sz="quarter" idx="10" hasCustomPrompt="1"/>
          </p:nvPr>
        </p:nvSpPr>
        <p:spPr>
          <a:xfrm>
            <a:off x="479425" y="4149724"/>
            <a:ext cx="2592388" cy="2087563"/>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dirty="0"/>
              <a:t>For heading, use Ericsson Hilda in bold. For copy and bullets, use E. Hilda.</a:t>
            </a:r>
          </a:p>
          <a:p>
            <a:pPr lvl="0"/>
            <a:r>
              <a:rPr lang="en-US" dirty="0"/>
              <a:t>First level</a:t>
            </a:r>
          </a:p>
          <a:p>
            <a:pPr lvl="1"/>
            <a:r>
              <a:rPr lang="en-US" dirty="0"/>
              <a:t>Second level</a:t>
            </a:r>
          </a:p>
        </p:txBody>
      </p:sp>
      <p:sp>
        <p:nvSpPr>
          <p:cNvPr id="9" name="Content Placeholder 3"/>
          <p:cNvSpPr>
            <a:spLocks noGrp="1"/>
          </p:cNvSpPr>
          <p:nvPr>
            <p:ph sz="quarter" idx="13" hasCustomPrompt="1"/>
          </p:nvPr>
        </p:nvSpPr>
        <p:spPr>
          <a:xfrm>
            <a:off x="9121776" y="4149724"/>
            <a:ext cx="2590799" cy="2087563"/>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dirty="0"/>
              <a:t>For heading, use Ericsson Hilda in bold. For copy and bullets, use E. Hilda.</a:t>
            </a:r>
          </a:p>
          <a:p>
            <a:pPr lvl="0"/>
            <a:r>
              <a:rPr lang="en-US" dirty="0"/>
              <a:t>First level</a:t>
            </a:r>
          </a:p>
          <a:p>
            <a:pPr lvl="1"/>
            <a:r>
              <a:rPr lang="en-US" dirty="0"/>
              <a:t>Second level</a:t>
            </a:r>
          </a:p>
        </p:txBody>
      </p:sp>
      <p:sp>
        <p:nvSpPr>
          <p:cNvPr id="7" name="Title_SM">
            <a:extLst>
              <a:ext uri="{FF2B5EF4-FFF2-40B4-BE49-F238E27FC236}">
                <a16:creationId xmlns:a16="http://schemas.microsoft.com/office/drawing/2014/main" id="{F83268EB-5955-4A3F-8B85-E7C084E6FAF5}"/>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p>
        </p:txBody>
      </p:sp>
    </p:spTree>
    <p:extLst>
      <p:ext uri="{BB962C8B-B14F-4D97-AF65-F5344CB8AC3E}">
        <p14:creationId xmlns:p14="http://schemas.microsoft.com/office/powerpoint/2010/main" val="253634212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6" name="Content Placeholder 4"/>
          <p:cNvSpPr>
            <a:spLocks noGrp="1"/>
          </p:cNvSpPr>
          <p:nvPr>
            <p:ph sz="quarter" idx="4" hasCustomPrompt="1"/>
          </p:nvPr>
        </p:nvSpPr>
        <p:spPr>
          <a:xfrm>
            <a:off x="6240462" y="4149724"/>
            <a:ext cx="5472113" cy="2087564"/>
          </a:xfrm>
          <a:prstGeom prst="rect">
            <a:avLst/>
          </a:prstGeom>
        </p:spPr>
        <p:txBody>
          <a:bodyPr lIns="72000" tIns="36000"/>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a:p>
            <a:pPr lvl="3"/>
            <a:r>
              <a:rPr lang="en-US" dirty="0"/>
              <a:t>Fourth level</a:t>
            </a:r>
          </a:p>
        </p:txBody>
      </p:sp>
      <p:sp>
        <p:nvSpPr>
          <p:cNvPr id="4" name="Content Placeholder 2"/>
          <p:cNvSpPr>
            <a:spLocks noGrp="1"/>
          </p:cNvSpPr>
          <p:nvPr>
            <p:ph sz="quarter" idx="2" hasCustomPrompt="1"/>
          </p:nvPr>
        </p:nvSpPr>
        <p:spPr>
          <a:xfrm>
            <a:off x="6240462" y="1844674"/>
            <a:ext cx="5472113" cy="2089151"/>
          </a:xfrm>
          <a:prstGeom prst="rect">
            <a:avLst/>
          </a:prstGeom>
        </p:spPr>
        <p:txBody>
          <a:bodyPr lIns="72000" tIns="36000"/>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a:p>
            <a:pPr lvl="3"/>
            <a:r>
              <a:rPr lang="en-US" dirty="0"/>
              <a:t>Fourth level</a:t>
            </a:r>
          </a:p>
        </p:txBody>
      </p:sp>
      <p:sp>
        <p:nvSpPr>
          <p:cNvPr id="3" name="Content Placeholder 1"/>
          <p:cNvSpPr>
            <a:spLocks noGrp="1"/>
          </p:cNvSpPr>
          <p:nvPr>
            <p:ph sz="quarter" idx="1" hasCustomPrompt="1"/>
          </p:nvPr>
        </p:nvSpPr>
        <p:spPr>
          <a:xfrm>
            <a:off x="479425" y="1844674"/>
            <a:ext cx="5472113" cy="2089151"/>
          </a:xfrm>
          <a:prstGeom prst="rect">
            <a:avLst/>
          </a:prstGeom>
        </p:spPr>
        <p:txBody>
          <a:bodyPr lIns="72000" tIns="36000"/>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a:p>
            <a:pPr lvl="3"/>
            <a:r>
              <a:rPr lang="en-US" dirty="0"/>
              <a:t>Fourth level</a:t>
            </a:r>
          </a:p>
        </p:txBody>
      </p:sp>
      <p:sp>
        <p:nvSpPr>
          <p:cNvPr id="7" name="Content Placeholder 1">
            <a:extLst>
              <a:ext uri="{FF2B5EF4-FFF2-40B4-BE49-F238E27FC236}">
                <a16:creationId xmlns:a16="http://schemas.microsoft.com/office/drawing/2014/main" id="{5BD2C41D-0700-4885-AB77-25AFFE4E1FDA}"/>
              </a:ext>
            </a:extLst>
          </p:cNvPr>
          <p:cNvSpPr>
            <a:spLocks noGrp="1"/>
          </p:cNvSpPr>
          <p:nvPr>
            <p:ph sz="quarter" idx="10" hasCustomPrompt="1"/>
          </p:nvPr>
        </p:nvSpPr>
        <p:spPr>
          <a:xfrm>
            <a:off x="479425" y="4149725"/>
            <a:ext cx="5472113" cy="2089151"/>
          </a:xfrm>
          <a:prstGeom prst="rect">
            <a:avLst/>
          </a:prstGeom>
        </p:spPr>
        <p:txBody>
          <a:bodyPr lIns="72000" tIns="36000"/>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a:p>
            <a:pPr lvl="3"/>
            <a:r>
              <a:rPr lang="en-US" dirty="0"/>
              <a:t>Fourth level</a:t>
            </a:r>
          </a:p>
        </p:txBody>
      </p:sp>
      <p:sp>
        <p:nvSpPr>
          <p:cNvPr id="9" name="Title_SM">
            <a:extLst>
              <a:ext uri="{FF2B5EF4-FFF2-40B4-BE49-F238E27FC236}">
                <a16:creationId xmlns:a16="http://schemas.microsoft.com/office/drawing/2014/main" id="{2C948968-FB06-45CC-8259-6BDE4430EACB}"/>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p>
        </p:txBody>
      </p:sp>
    </p:spTree>
    <p:extLst>
      <p:ext uri="{BB962C8B-B14F-4D97-AF65-F5344CB8AC3E}">
        <p14:creationId xmlns:p14="http://schemas.microsoft.com/office/powerpoint/2010/main" val="291027397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8 Content">
    <p:spTree>
      <p:nvGrpSpPr>
        <p:cNvPr id="1" name=""/>
        <p:cNvGrpSpPr/>
        <p:nvPr/>
      </p:nvGrpSpPr>
      <p:grpSpPr>
        <a:xfrm>
          <a:off x="0" y="0"/>
          <a:ext cx="0" cy="0"/>
          <a:chOff x="0" y="0"/>
          <a:chExt cx="0" cy="0"/>
        </a:xfrm>
      </p:grpSpPr>
      <p:sp>
        <p:nvSpPr>
          <p:cNvPr id="6" name="Content Placeholder 4"/>
          <p:cNvSpPr>
            <a:spLocks noGrp="1"/>
          </p:cNvSpPr>
          <p:nvPr>
            <p:ph sz="quarter" idx="4" hasCustomPrompt="1"/>
          </p:nvPr>
        </p:nvSpPr>
        <p:spPr>
          <a:xfrm>
            <a:off x="6240463" y="4150995"/>
            <a:ext cx="2592387" cy="2086292"/>
          </a:xfrm>
          <a:prstGeom prst="rect">
            <a:avLst/>
          </a:prstGeom>
        </p:spPr>
        <p:txBody>
          <a:bodyPr lIns="72000" tIns="36000"/>
          <a:lstStyle>
            <a:lvl1pPr>
              <a:defRPr sz="2000"/>
            </a:lvl1pPr>
            <a:lvl2pPr>
              <a:defRPr sz="2000"/>
            </a:lvl2pPr>
            <a:lvl3pPr>
              <a:defRPr sz="2000"/>
            </a:lvl3pPr>
            <a:lvl4pPr>
              <a:defRPr sz="2000"/>
            </a:lvl4pPr>
            <a:lvl5pPr marL="1028700" indent="0">
              <a:buNone/>
              <a:defRPr sz="2000"/>
            </a:lvl5pPr>
          </a:lstStyle>
          <a:p>
            <a:pPr lvl="0"/>
            <a:r>
              <a:rPr lang="en-US" dirty="0"/>
              <a:t>For heading, use Ericsson Hilda in bold. For copy and bullets, use E. Hilda.</a:t>
            </a:r>
          </a:p>
          <a:p>
            <a:pPr lvl="0"/>
            <a:r>
              <a:rPr lang="en-US" dirty="0"/>
              <a:t>First level</a:t>
            </a:r>
          </a:p>
          <a:p>
            <a:pPr lvl="1"/>
            <a:r>
              <a:rPr lang="en-US" dirty="0"/>
              <a:t>Second level</a:t>
            </a:r>
          </a:p>
        </p:txBody>
      </p:sp>
      <p:sp>
        <p:nvSpPr>
          <p:cNvPr id="5" name="Content Placeholder 3"/>
          <p:cNvSpPr>
            <a:spLocks noGrp="1"/>
          </p:cNvSpPr>
          <p:nvPr>
            <p:ph sz="quarter" idx="3" hasCustomPrompt="1"/>
          </p:nvPr>
        </p:nvSpPr>
        <p:spPr>
          <a:xfrm>
            <a:off x="479424" y="4149724"/>
            <a:ext cx="2592389" cy="2087563"/>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dirty="0"/>
              <a:t>For heading, use Ericsson Hilda in bold. For copy and bullets, use E. Hilda.</a:t>
            </a:r>
          </a:p>
          <a:p>
            <a:pPr lvl="0"/>
            <a:r>
              <a:rPr lang="en-US" dirty="0"/>
              <a:t>First level</a:t>
            </a:r>
          </a:p>
          <a:p>
            <a:pPr lvl="1"/>
            <a:r>
              <a:rPr lang="en-US" dirty="0"/>
              <a:t>Second level</a:t>
            </a:r>
          </a:p>
        </p:txBody>
      </p:sp>
      <p:sp>
        <p:nvSpPr>
          <p:cNvPr id="4" name="Content Placeholder 2"/>
          <p:cNvSpPr>
            <a:spLocks noGrp="1"/>
          </p:cNvSpPr>
          <p:nvPr>
            <p:ph sz="quarter" idx="2" hasCustomPrompt="1"/>
          </p:nvPr>
        </p:nvSpPr>
        <p:spPr>
          <a:xfrm>
            <a:off x="6240463" y="1844675"/>
            <a:ext cx="2592387" cy="2089150"/>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dirty="0"/>
              <a:t>For heading, use Ericsson Hilda in bold. For copy and bullets, use E. Hilda.</a:t>
            </a:r>
          </a:p>
          <a:p>
            <a:pPr lvl="0"/>
            <a:r>
              <a:rPr lang="en-US" dirty="0"/>
              <a:t>First level</a:t>
            </a:r>
          </a:p>
          <a:p>
            <a:pPr lvl="1"/>
            <a:r>
              <a:rPr lang="en-US" dirty="0"/>
              <a:t>Second level</a:t>
            </a:r>
          </a:p>
          <a:p>
            <a:pPr lvl="3"/>
            <a:endParaRPr lang="en-US" dirty="0"/>
          </a:p>
        </p:txBody>
      </p:sp>
      <p:sp>
        <p:nvSpPr>
          <p:cNvPr id="3" name="Content Placeholder 1"/>
          <p:cNvSpPr>
            <a:spLocks noGrp="1"/>
          </p:cNvSpPr>
          <p:nvPr>
            <p:ph sz="quarter" idx="1" hasCustomPrompt="1"/>
          </p:nvPr>
        </p:nvSpPr>
        <p:spPr>
          <a:xfrm>
            <a:off x="479424" y="1844675"/>
            <a:ext cx="2592389" cy="2089150"/>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dirty="0"/>
              <a:t>For heading, use Ericsson Hilda in bold. For copy and bullets, use E. Hilda.</a:t>
            </a:r>
          </a:p>
          <a:p>
            <a:pPr lvl="0"/>
            <a:r>
              <a:rPr lang="en-US" dirty="0"/>
              <a:t>First level</a:t>
            </a:r>
          </a:p>
          <a:p>
            <a:pPr lvl="1"/>
            <a:r>
              <a:rPr lang="en-US" dirty="0"/>
              <a:t>Second level</a:t>
            </a:r>
          </a:p>
        </p:txBody>
      </p:sp>
      <p:sp>
        <p:nvSpPr>
          <p:cNvPr id="8" name="Content Placeholder 3"/>
          <p:cNvSpPr>
            <a:spLocks noGrp="1"/>
          </p:cNvSpPr>
          <p:nvPr>
            <p:ph sz="quarter" idx="10" hasCustomPrompt="1"/>
          </p:nvPr>
        </p:nvSpPr>
        <p:spPr>
          <a:xfrm>
            <a:off x="3359151" y="4149724"/>
            <a:ext cx="2592387" cy="2087563"/>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dirty="0"/>
              <a:t>For heading, use Ericsson Hilda in bold. For copy and bullets, use E. Hilda.</a:t>
            </a:r>
          </a:p>
          <a:p>
            <a:pPr lvl="0"/>
            <a:r>
              <a:rPr lang="en-US" dirty="0"/>
              <a:t>First level</a:t>
            </a:r>
          </a:p>
          <a:p>
            <a:pPr lvl="1"/>
            <a:r>
              <a:rPr lang="en-US" dirty="0"/>
              <a:t>Second level</a:t>
            </a:r>
          </a:p>
        </p:txBody>
      </p:sp>
      <p:sp>
        <p:nvSpPr>
          <p:cNvPr id="9" name="Content Placeholder 1"/>
          <p:cNvSpPr>
            <a:spLocks noGrp="1"/>
          </p:cNvSpPr>
          <p:nvPr>
            <p:ph sz="quarter" idx="11" hasCustomPrompt="1"/>
          </p:nvPr>
        </p:nvSpPr>
        <p:spPr>
          <a:xfrm>
            <a:off x="3359151" y="1844675"/>
            <a:ext cx="2592388" cy="2089150"/>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dirty="0"/>
              <a:t>For heading, use Ericsson Hilda in bold. For copy and bullets, use E. Hilda.</a:t>
            </a:r>
          </a:p>
          <a:p>
            <a:pPr lvl="0"/>
            <a:r>
              <a:rPr lang="en-US" dirty="0"/>
              <a:t>First level</a:t>
            </a:r>
          </a:p>
          <a:p>
            <a:pPr lvl="1"/>
            <a:r>
              <a:rPr lang="en-US" dirty="0"/>
              <a:t>Second level</a:t>
            </a:r>
          </a:p>
        </p:txBody>
      </p:sp>
      <p:sp>
        <p:nvSpPr>
          <p:cNvPr id="10" name="Content Placeholder 4"/>
          <p:cNvSpPr>
            <a:spLocks noGrp="1"/>
          </p:cNvSpPr>
          <p:nvPr>
            <p:ph sz="quarter" idx="12" hasCustomPrompt="1"/>
          </p:nvPr>
        </p:nvSpPr>
        <p:spPr>
          <a:xfrm>
            <a:off x="9120188" y="4149725"/>
            <a:ext cx="2592387" cy="2087562"/>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dirty="0"/>
              <a:t>For heading, use Ericsson Hilda in bold. For copy and bullets, use E. Hilda.</a:t>
            </a:r>
          </a:p>
          <a:p>
            <a:pPr lvl="0"/>
            <a:r>
              <a:rPr lang="en-US" dirty="0"/>
              <a:t>First level</a:t>
            </a:r>
          </a:p>
          <a:p>
            <a:pPr lvl="1"/>
            <a:r>
              <a:rPr lang="en-US" dirty="0"/>
              <a:t>Second level</a:t>
            </a:r>
          </a:p>
        </p:txBody>
      </p:sp>
      <p:sp>
        <p:nvSpPr>
          <p:cNvPr id="11" name="Content Placeholder 2"/>
          <p:cNvSpPr>
            <a:spLocks noGrp="1"/>
          </p:cNvSpPr>
          <p:nvPr>
            <p:ph sz="quarter" idx="13" hasCustomPrompt="1"/>
          </p:nvPr>
        </p:nvSpPr>
        <p:spPr>
          <a:xfrm>
            <a:off x="9120188" y="1844674"/>
            <a:ext cx="2592387" cy="2089151"/>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dirty="0"/>
              <a:t>For heading, use Ericsson Hilda in bold. For copy and bullets, use E. Hilda.</a:t>
            </a:r>
          </a:p>
          <a:p>
            <a:pPr lvl="0"/>
            <a:r>
              <a:rPr lang="en-US" dirty="0"/>
              <a:t>First level</a:t>
            </a:r>
          </a:p>
          <a:p>
            <a:pPr lvl="1"/>
            <a:r>
              <a:rPr lang="en-US" dirty="0"/>
              <a:t>Second level</a:t>
            </a:r>
          </a:p>
          <a:p>
            <a:pPr lvl="3"/>
            <a:endParaRPr lang="en-US" dirty="0"/>
          </a:p>
        </p:txBody>
      </p:sp>
      <p:sp>
        <p:nvSpPr>
          <p:cNvPr id="13" name="Title_SM">
            <a:extLst>
              <a:ext uri="{FF2B5EF4-FFF2-40B4-BE49-F238E27FC236}">
                <a16:creationId xmlns:a16="http://schemas.microsoft.com/office/drawing/2014/main" id="{99858DC4-E787-41D2-A613-961D60F89117}"/>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p>
        </p:txBody>
      </p:sp>
    </p:spTree>
    <p:extLst>
      <p:ext uri="{BB962C8B-B14F-4D97-AF65-F5344CB8AC3E}">
        <p14:creationId xmlns:p14="http://schemas.microsoft.com/office/powerpoint/2010/main" val="185636462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Black logo end slide">
    <p:spTree>
      <p:nvGrpSpPr>
        <p:cNvPr id="1" name=""/>
        <p:cNvGrpSpPr/>
        <p:nvPr/>
      </p:nvGrpSpPr>
      <p:grpSpPr>
        <a:xfrm>
          <a:off x="0" y="0"/>
          <a:ext cx="0" cy="0"/>
          <a:chOff x="0" y="0"/>
          <a:chExt cx="0" cy="0"/>
        </a:xfrm>
      </p:grpSpPr>
      <p:sp>
        <p:nvSpPr>
          <p:cNvPr id="9" name="SubTitle_TM">
            <a:extLst>
              <a:ext uri="{FF2B5EF4-FFF2-40B4-BE49-F238E27FC236}">
                <a16:creationId xmlns:a16="http://schemas.microsoft.com/office/drawing/2014/main" id="{B200748E-0B61-48E1-8B47-504C30250995}"/>
              </a:ext>
            </a:extLst>
          </p:cNvPr>
          <p:cNvSpPr>
            <a:spLocks noGrp="1" noChangeArrowheads="1"/>
          </p:cNvSpPr>
          <p:nvPr>
            <p:ph type="subTitle" idx="1" hasCustomPrompt="1"/>
          </p:nvPr>
        </p:nvSpPr>
        <p:spPr>
          <a:xfrm>
            <a:off x="3071813" y="4153259"/>
            <a:ext cx="6048375" cy="347472"/>
          </a:xfrm>
          <a:prstGeom prst="rect">
            <a:avLst/>
          </a:prstGeom>
        </p:spPr>
        <p:txBody>
          <a:bodyPr rIns="0" anchor="ctr"/>
          <a:lstStyle>
            <a:lvl1pPr marL="0" indent="0" algn="ctr">
              <a:lnSpc>
                <a:spcPct val="100000"/>
              </a:lnSpc>
              <a:spcBef>
                <a:spcPts val="0"/>
              </a:spcBef>
              <a:buFont typeface="Ericsson Hilda Light" charset="0"/>
              <a:buNone/>
              <a:defRPr sz="2000" baseline="0">
                <a:solidFill>
                  <a:schemeClr val="tx1"/>
                </a:solidFill>
                <a:latin typeface="+mn-lt"/>
              </a:defRPr>
            </a:lvl1pPr>
          </a:lstStyle>
          <a:p>
            <a:r>
              <a:rPr lang="en-US" dirty="0"/>
              <a:t>ericsson.com/related-</a:t>
            </a:r>
            <a:r>
              <a:rPr lang="en-US" dirty="0" err="1"/>
              <a:t>url</a:t>
            </a:r>
            <a:endParaRPr lang="en-US" dirty="0"/>
          </a:p>
        </p:txBody>
      </p:sp>
      <p:pic>
        <p:nvPicPr>
          <p:cNvPr id="6" name="Graphic 5">
            <a:extLst>
              <a:ext uri="{FF2B5EF4-FFF2-40B4-BE49-F238E27FC236}">
                <a16:creationId xmlns:a16="http://schemas.microsoft.com/office/drawing/2014/main" id="{8979B00C-7C1F-4F17-8D52-31D787A1234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6895" y="2854112"/>
            <a:ext cx="1163145" cy="1163145"/>
          </a:xfrm>
          <a:prstGeom prst="rect">
            <a:avLst/>
          </a:prstGeom>
        </p:spPr>
      </p:pic>
    </p:spTree>
    <p:extLst>
      <p:ext uri="{BB962C8B-B14F-4D97-AF65-F5344CB8AC3E}">
        <p14:creationId xmlns:p14="http://schemas.microsoft.com/office/powerpoint/2010/main" val="424610235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White logo end slide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AEBC62E-40C0-43CF-98DC-55F7A1D1FD31}"/>
              </a:ext>
            </a:extLst>
          </p:cNvPr>
          <p:cNvSpPr/>
          <p:nvPr userDrawn="1"/>
        </p:nvSpPr>
        <p:spPr bwMode="auto">
          <a:xfrm>
            <a:off x="0" y="0"/>
            <a:ext cx="12192000" cy="6858000"/>
          </a:xfrm>
          <a:prstGeom prst="rect">
            <a:avLst/>
          </a:prstGeom>
          <a:solidFill>
            <a:schemeClr val="tx1"/>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dirty="0" err="1">
              <a:ln>
                <a:noFill/>
              </a:ln>
              <a:solidFill>
                <a:schemeClr val="bg1"/>
              </a:solidFill>
              <a:effectLst/>
              <a:latin typeface="+mn-lt"/>
            </a:endParaRPr>
          </a:p>
        </p:txBody>
      </p:sp>
      <p:sp>
        <p:nvSpPr>
          <p:cNvPr id="9" name="SubTitle_TM">
            <a:extLst>
              <a:ext uri="{FF2B5EF4-FFF2-40B4-BE49-F238E27FC236}">
                <a16:creationId xmlns:a16="http://schemas.microsoft.com/office/drawing/2014/main" id="{B200748E-0B61-48E1-8B47-504C30250995}"/>
              </a:ext>
            </a:extLst>
          </p:cNvPr>
          <p:cNvSpPr>
            <a:spLocks noGrp="1" noChangeArrowheads="1"/>
          </p:cNvSpPr>
          <p:nvPr>
            <p:ph type="subTitle" idx="1" hasCustomPrompt="1"/>
          </p:nvPr>
        </p:nvSpPr>
        <p:spPr>
          <a:xfrm>
            <a:off x="3071813" y="4153259"/>
            <a:ext cx="6048375" cy="347472"/>
          </a:xfrm>
          <a:prstGeom prst="rect">
            <a:avLst/>
          </a:prstGeom>
        </p:spPr>
        <p:txBody>
          <a:bodyPr rIns="0" anchor="ctr"/>
          <a:lstStyle>
            <a:lvl1pPr marL="0" indent="0" algn="ctr">
              <a:lnSpc>
                <a:spcPct val="100000"/>
              </a:lnSpc>
              <a:spcBef>
                <a:spcPts val="0"/>
              </a:spcBef>
              <a:buFont typeface="Ericsson Hilda Light" charset="0"/>
              <a:buNone/>
              <a:defRPr sz="2000" baseline="0">
                <a:solidFill>
                  <a:schemeClr val="bg1"/>
                </a:solidFill>
                <a:latin typeface="+mn-lt"/>
              </a:defRPr>
            </a:lvl1pPr>
          </a:lstStyle>
          <a:p>
            <a:r>
              <a:rPr lang="en-US" dirty="0"/>
              <a:t>ericsson.com/related-</a:t>
            </a:r>
            <a:r>
              <a:rPr lang="en-US" dirty="0" err="1"/>
              <a:t>url</a:t>
            </a:r>
            <a:endParaRPr lang="en-US" dirty="0"/>
          </a:p>
        </p:txBody>
      </p:sp>
      <p:pic>
        <p:nvPicPr>
          <p:cNvPr id="4" name="Graphic 3">
            <a:extLst>
              <a:ext uri="{FF2B5EF4-FFF2-40B4-BE49-F238E27FC236}">
                <a16:creationId xmlns:a16="http://schemas.microsoft.com/office/drawing/2014/main" id="{ACE90D21-D589-4F0A-88B0-94229A40F01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8509" y="2842270"/>
            <a:ext cx="1174987" cy="1174987"/>
          </a:xfrm>
          <a:prstGeom prst="rect">
            <a:avLst/>
          </a:prstGeom>
        </p:spPr>
      </p:pic>
    </p:spTree>
    <p:extLst>
      <p:ext uri="{BB962C8B-B14F-4D97-AF65-F5344CB8AC3E}">
        <p14:creationId xmlns:p14="http://schemas.microsoft.com/office/powerpoint/2010/main" val="86349156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Embedded characters">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9AF35DD-3E5E-42CB-AFA5-5E09E14F72A4}"/>
              </a:ext>
            </a:extLst>
          </p:cNvPr>
          <p:cNvSpPr txBox="1"/>
          <p:nvPr userDrawn="1"/>
        </p:nvSpPr>
        <p:spPr bwMode="auto">
          <a:xfrm>
            <a:off x="479425" y="142897"/>
            <a:ext cx="11233149" cy="6715103"/>
          </a:xfrm>
          <a:prstGeom prst="rect">
            <a:avLst/>
          </a:prstGeom>
          <a:noFill/>
          <a:ln w="9525">
            <a:noFill/>
            <a:miter lim="800000"/>
            <a:headEnd/>
            <a:tailEnd/>
          </a:ln>
        </p:spPr>
        <p:txBody>
          <a:bodyPr vert="horz" wrap="square" lIns="72000" tIns="36000" rIns="0" bIns="0" numCol="1" rtlCol="0" anchor="t" anchorCtr="0" compatLnSpc="1">
            <a:prstTxWarp prst="textNoShape">
              <a:avLst/>
            </a:prstTxWarp>
            <a:spAutoFit/>
          </a:bodyPr>
          <a:lstStyle/>
          <a:p>
            <a:pPr marL="0" indent="0">
              <a:buClr>
                <a:schemeClr val="tx1"/>
              </a:buClr>
              <a:buFont typeface="Ericsson Hilda Light" panose="00000400000000000000" pitchFamily="2" charset="0"/>
              <a:buNone/>
            </a:pPr>
            <a:r>
              <a:rPr lang="en-US" sz="1400" b="1" dirty="0">
                <a:solidFill>
                  <a:schemeClr val="tx1"/>
                </a:solidFill>
              </a:rPr>
              <a:t>This Master Slide is to ensure that all our characters are embedded with the presentation. Should not be used in a presentation.</a:t>
            </a:r>
          </a:p>
          <a:p>
            <a:pPr marL="0" indent="0">
              <a:buClr>
                <a:schemeClr val="tx1"/>
              </a:buClr>
              <a:buFont typeface="Ericsson Hilda Light" panose="00000400000000000000" pitchFamily="2" charset="0"/>
              <a:buNone/>
            </a:pPr>
            <a:endParaRPr lang="en-US" sz="1400" b="1" dirty="0">
              <a:solidFill>
                <a:schemeClr val="tx1"/>
              </a:solidFill>
            </a:endParaRPr>
          </a:p>
          <a:p>
            <a:pPr marL="0" indent="0">
              <a:buClr>
                <a:schemeClr val="tx1"/>
              </a:buClr>
              <a:buFont typeface="Ericsson Hilda Light" panose="00000400000000000000" pitchFamily="2" charset="0"/>
              <a:buNone/>
            </a:pPr>
            <a:r>
              <a:rPr lang="en-US" sz="1400" dirty="0">
                <a:solidFill>
                  <a:schemeClr val="tx1"/>
                </a:solidFill>
              </a:rPr>
              <a:t>!"#$%&amp;'()*+,./0123456789:;&lt;=&gt;?@ABCDEFGHIJKLMNOPQRSTUVWXYZ[\]^_`</a:t>
            </a:r>
            <a:r>
              <a:rPr lang="en-US" sz="1400" dirty="0" err="1">
                <a:solidFill>
                  <a:schemeClr val="tx1"/>
                </a:solidFill>
              </a:rPr>
              <a:t>abcdefghijklmnopqrstuvwxyz</a:t>
            </a:r>
            <a:r>
              <a:rPr lang="en-US" sz="1400" dirty="0">
                <a:solidFill>
                  <a:schemeClr val="tx1"/>
                </a:solidFill>
              </a:rPr>
              <a:t>{|}~¡¢£¤¥¦§¨©ª«¬®¯°±²³´¶·¸¹º»¼½ÀÁÂÃÄÅÆÇÈËÌÍÎÏÐÑÒÓÔÕÖ×ØÙÚÛÜÝÞßàáâãäåæçèéêëìíîïðñòóôõö÷øùúûüýþÿĀāĂăąĆćĊċČčĎďĐđĒĖėĘęĚěĞğĠġĢģĪīĮįİıĶķĹĺĻļĽľŁłŃńŅņŇňŌŐőŒœŔŕŖŗŘřŚśŞşŠšŢţŤťŪūŮůŰűŲųŴŵŶŷŸŹźŻżŽžƒȘșˆˇ˘˙˚˛˜˝</a:t>
            </a:r>
            <a:r>
              <a:rPr lang="en-US" sz="1400" dirty="0" err="1">
                <a:solidFill>
                  <a:schemeClr val="tx1"/>
                </a:solidFill>
              </a:rPr>
              <a:t>ẀẁẃẄẅỲỳ</a:t>
            </a:r>
            <a:r>
              <a:rPr lang="en-US" sz="1400" dirty="0">
                <a:solidFill>
                  <a:schemeClr val="tx1"/>
                </a:solidFill>
              </a:rPr>
              <a:t>‘’‚“”„†‡•…‰‹›⁄€™ĀĀĂĂĄĄĆĆĊĊČČĎĎĐĐĒĒĖĖĘĘĚĚĞĞĠĠĢĢĪĪĮĮİĶĶĹĹĻĻĽĽŃŃŅŅŇŇŌŌŐŐŔŔŖŖŘŘŚŚŞŞŢŢŤŤŪŪŮŮŰŰŲŲŴŴŶŶŹŹŻŻȘș−≤≥</a:t>
            </a:r>
            <a:r>
              <a:rPr lang="en-US" sz="1400" dirty="0" err="1">
                <a:solidFill>
                  <a:schemeClr val="tx1"/>
                </a:solidFill>
              </a:rPr>
              <a:t>ﬁﬂΆΈΉΊΌΎΏΐΑΒΓΕΖΗΘΙΚΛΜΝΞΟΠΡΣΤΥΦΧΨΪΫΆΈΉΊΰ</a:t>
            </a:r>
            <a:r>
              <a:rPr lang="en-US" sz="1400" dirty="0">
                <a:solidFill>
                  <a:schemeClr val="tx1"/>
                </a:solidFill>
              </a:rPr>
              <a:t>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a:t>
            </a:r>
          </a:p>
          <a:p>
            <a:pPr marL="0" marR="0" lvl="0" indent="0" algn="l" defTabSz="914400"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endParaRPr lang="en-US" sz="1400" dirty="0">
              <a:solidFill>
                <a:schemeClr val="tx1"/>
              </a:solidFill>
            </a:endParaRPr>
          </a:p>
          <a:p>
            <a:pPr marL="0" marR="0" lvl="0" indent="0" algn="l" defTabSz="914400"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r>
              <a:rPr lang="en-US" sz="1400" b="1" dirty="0">
                <a:solidFill>
                  <a:schemeClr val="tx1"/>
                </a:solidFill>
              </a:rPr>
              <a:t>!"#$%&amp;'()*+,./0123456789:;&lt;=&gt;?@ABCDEFGHIJKLMNOPQRSTUVWXYZ[\]^_`</a:t>
            </a:r>
            <a:r>
              <a:rPr lang="en-US" sz="1400" b="1" dirty="0" err="1">
                <a:solidFill>
                  <a:schemeClr val="tx1"/>
                </a:solidFill>
              </a:rPr>
              <a:t>abcdefghijklmnopqrstuvwxyz</a:t>
            </a:r>
            <a:r>
              <a:rPr lang="en-US" sz="1400" b="1" dirty="0">
                <a:solidFill>
                  <a:schemeClr val="tx1"/>
                </a:solidFill>
              </a:rPr>
              <a:t>{|}~¡¢£¤¥¦§¨©ª«¬®¯°±²³´¶·¸¹º»¼½ÀÁÂÃÄÅÆÇÈËÌÍÎÏÐÑÒÓÔÕÖ×ØÙÚÛÜÝÞßàáâãäåæçèéêëìíîïðñòóôõö÷øùúûüýþÿĀāĂăąĆćĊċČčĎďĐđĒĖėĘęĚěĞğĠġĢģĪīĮįİıĶķĹĺĻļĽľŁłŃńŅņŇňŌŐőŒœŔŕŖŗŘřŚśŞşŠšŢţŤťŪūŮůŰűŲųŴŵŶŷŸŹźŻżŽžƒȘșˆˇ˘˙˚˛˜˝</a:t>
            </a:r>
            <a:r>
              <a:rPr lang="en-US" sz="1400" b="1" dirty="0" err="1">
                <a:solidFill>
                  <a:schemeClr val="tx1"/>
                </a:solidFill>
              </a:rPr>
              <a:t>ẀẁẃẄẅỲỳ</a:t>
            </a:r>
            <a:r>
              <a:rPr lang="en-US" sz="1400" b="1" dirty="0">
                <a:solidFill>
                  <a:schemeClr val="tx1"/>
                </a:solidFill>
              </a:rPr>
              <a:t>‘’‚“”„†‡•…‰‹›⁄€™ĀĀĂĂĄĄĆĆĊĊČČĎĎĐĐĒĒĖĖĘĘĚĚĞĞĠĠĢĢĪĪĮĮİĶĶĹĹĻĻĽĽŃŃŅŅŇŇŌŌŐŐŔŔŖŖŘŘŚŚŞŞŢŢŤŤŪŪŮŮŰŰŲŲŴŴŶŶŹŹŻŻȘș−≤≥</a:t>
            </a:r>
            <a:r>
              <a:rPr lang="en-US" sz="1400" b="1" dirty="0" err="1">
                <a:solidFill>
                  <a:schemeClr val="tx1"/>
                </a:solidFill>
              </a:rPr>
              <a:t>ﬁﬂΆΈΉΊΌΎΏΐΑΒΓΕΖΗΘΙΚΛΜΝΞΟΠΡΣΤΥΦΧΨΪΫΆΈΉΊΰ</a:t>
            </a:r>
            <a:r>
              <a:rPr lang="en-US" sz="1400" b="1" dirty="0">
                <a:solidFill>
                  <a:schemeClr val="tx1"/>
                </a:solidFill>
              </a:rPr>
              <a:t>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a:t>
            </a:r>
          </a:p>
          <a:p>
            <a:pPr marL="0" marR="0" lvl="0" indent="0" algn="l" defTabSz="914400"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endParaRPr lang="en-US" sz="1400" dirty="0">
              <a:solidFill>
                <a:schemeClr val="tx1"/>
              </a:solidFill>
            </a:endParaRPr>
          </a:p>
          <a:p>
            <a:pPr marL="0" marR="0" lvl="0" indent="0" algn="l" defTabSz="914400"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r>
              <a:rPr lang="en-US" sz="1400" dirty="0">
                <a:solidFill>
                  <a:schemeClr val="tx1"/>
                </a:solidFill>
                <a:latin typeface="+mj-lt"/>
              </a:rPr>
              <a:t>!"#$%&amp;'()*+,./0123456789:;&lt;=&gt;?@ABCDEFGHIJKLMNOPQRSTUVWXYZ[\]^_`</a:t>
            </a:r>
            <a:r>
              <a:rPr lang="en-US" sz="1400" dirty="0" err="1">
                <a:solidFill>
                  <a:schemeClr val="tx1"/>
                </a:solidFill>
                <a:latin typeface="+mj-lt"/>
              </a:rPr>
              <a:t>abcdefghijklmnopqrstuvwxyz</a:t>
            </a:r>
            <a:r>
              <a:rPr lang="en-US" sz="1400" dirty="0">
                <a:solidFill>
                  <a:schemeClr val="tx1"/>
                </a:solidFill>
                <a:latin typeface="+mj-lt"/>
              </a:rPr>
              <a:t>{|}~¡¢£¤¥¦§¨©ª«¬®¯°±²³´¶·¸¹º»¼½ÀÁÂÃÄÅÆÇÈËÌÍÎÏÐÑÒÓÔÕÖ×ØÙÚÛÜÝÞßàáâãäåæçèéêëìíîïðñòóôõö÷øùúûüýþÿĀāĂăąĆćĊċ</a:t>
            </a:r>
            <a:r>
              <a:rPr lang="en-US" sz="1400" kern="1200" dirty="0">
                <a:solidFill>
                  <a:schemeClr val="tx1"/>
                </a:solidFill>
                <a:latin typeface="+mn-lt"/>
                <a:ea typeface="+mn-ea"/>
                <a:cs typeface="+mn-cs"/>
              </a:rPr>
              <a:t>Čč</a:t>
            </a:r>
            <a:r>
              <a:rPr lang="en-US" sz="1400" dirty="0">
                <a:solidFill>
                  <a:schemeClr val="tx1"/>
                </a:solidFill>
                <a:latin typeface="+mj-lt"/>
              </a:rPr>
              <a:t>ĎďĐđĒĖėĘęĚěĞğĠġĢģĪīĮįİıĶķĹĺĻļĽľŁłŃńŅņŇňŌŐőŒœŔŕŖŗŘřŚśŞşŠšŢţŤťŪūŮůŰűŲųŴŵŶŷŸŹźŻżŽžƒȘșˆˇ˘˙˚˛˜˝</a:t>
            </a:r>
            <a:r>
              <a:rPr lang="en-US" sz="1400" dirty="0" err="1">
                <a:solidFill>
                  <a:schemeClr val="tx1"/>
                </a:solidFill>
                <a:latin typeface="+mj-lt"/>
              </a:rPr>
              <a:t>ẀẁẃẄẅỲỳ</a:t>
            </a:r>
            <a:r>
              <a:rPr lang="en-US" sz="1400" dirty="0">
                <a:solidFill>
                  <a:schemeClr val="tx1"/>
                </a:solidFill>
                <a:latin typeface="+mj-lt"/>
              </a:rPr>
              <a:t>‘’‚“”„†‡•…‰‹›⁄€™ĀĀĂĂĄĄĆĆĊĊČČĎĎĐĐĒĒĖĖĘĘĚĚĞĞĠĠĢĢĪĪĮĮİĶĶĹĹĻĻĽĽŃŃŅŅŇŇŌŌŐŐŔŔŖŖŘŘŚŚŞŞŢŢŤŤŪŪŮŮŰŰŲŲŴŴŶŶŹŹŻŻȘș−≤≥</a:t>
            </a:r>
            <a:r>
              <a:rPr lang="en-US" sz="1400" dirty="0" err="1">
                <a:solidFill>
                  <a:schemeClr val="tx1"/>
                </a:solidFill>
                <a:latin typeface="+mj-lt"/>
              </a:rPr>
              <a:t>ﬁﬂΆΈΉΊΌΎΏΐΑΒΓΕΖΗΘΙΚΛΜΝΞΟΠΡΣΤΥΦΧΨΪΫΆΈΉΊΰ</a:t>
            </a:r>
            <a:r>
              <a:rPr lang="en-US" sz="1400" dirty="0">
                <a:solidFill>
                  <a:schemeClr val="tx1"/>
                </a:solidFill>
                <a:latin typeface="+mj-lt"/>
              </a:rPr>
              <a:t>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a:t>
            </a:r>
          </a:p>
          <a:p>
            <a:pPr marL="0" marR="0" lvl="0" indent="0" algn="l" defTabSz="914400"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endParaRPr lang="en-US" sz="1400" dirty="0">
              <a:solidFill>
                <a:schemeClr val="tx1"/>
              </a:solidFill>
            </a:endParaRPr>
          </a:p>
          <a:p>
            <a:pPr marL="0" marR="0" lvl="0" indent="0" algn="l" defTabSz="914400"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r>
              <a:rPr lang="en-US" sz="1400" b="1" dirty="0">
                <a:solidFill>
                  <a:schemeClr val="tx1"/>
                </a:solidFill>
                <a:latin typeface="+mj-lt"/>
              </a:rPr>
              <a:t>!"#$%&amp;'()*+,./0123456789:;&lt;=&gt;?@ABCDEFGHIJKLMNOPQRSTUVWXYZ[\]^_`</a:t>
            </a:r>
            <a:r>
              <a:rPr lang="en-US" sz="1400" b="1" dirty="0" err="1">
                <a:solidFill>
                  <a:schemeClr val="tx1"/>
                </a:solidFill>
                <a:latin typeface="+mj-lt"/>
              </a:rPr>
              <a:t>abcdefghijklmnopqrstuvwxyz</a:t>
            </a:r>
            <a:r>
              <a:rPr lang="en-US" sz="1400" b="1" dirty="0">
                <a:solidFill>
                  <a:schemeClr val="tx1"/>
                </a:solidFill>
                <a:latin typeface="+mj-lt"/>
              </a:rPr>
              <a:t>{|}~¡¢£¤¥¦§¨©ª«¬®¯°±²³´¶·¸¹º»¼½ÀÁÂÃÄÅÆÇÈËÌÍÎÏÐÑÒÓÔÕÖ×ØÙÚÛÜÝÞßàáâãäåæçèéêëìíîïðñòóôõö÷øùúûüýþÿĀāĂăąĆćĊċ</a:t>
            </a:r>
            <a:r>
              <a:rPr lang="en-US" sz="1400" b="1" kern="1200" dirty="0">
                <a:solidFill>
                  <a:schemeClr val="tx1"/>
                </a:solidFill>
                <a:latin typeface="+mn-lt"/>
                <a:ea typeface="+mn-ea"/>
                <a:cs typeface="+mn-cs"/>
              </a:rPr>
              <a:t>Čč</a:t>
            </a:r>
            <a:r>
              <a:rPr lang="en-US" sz="1400" b="1" dirty="0">
                <a:solidFill>
                  <a:schemeClr val="tx1"/>
                </a:solidFill>
                <a:latin typeface="+mj-lt"/>
              </a:rPr>
              <a:t>ĎďĐđĒĖėĘęĚěĞğĠġĢģĪīĮįİıĶķĹĺĻļĽľŁłŃńŅņŇňŌŐőŒœŔŕŖŗŘřŚśŞşŠšŢţŤťŪūŮůŰűŲųŴŵŶŷŸŹźŻżŽžƒȘșˆˇ˘˙˚˛˜˝</a:t>
            </a:r>
            <a:r>
              <a:rPr lang="en-US" sz="1400" b="1" dirty="0" err="1">
                <a:solidFill>
                  <a:schemeClr val="tx1"/>
                </a:solidFill>
                <a:latin typeface="+mj-lt"/>
              </a:rPr>
              <a:t>ẀẁẃẄẅỲỳ</a:t>
            </a:r>
            <a:r>
              <a:rPr lang="en-US" sz="1400" b="1" dirty="0">
                <a:solidFill>
                  <a:schemeClr val="tx1"/>
                </a:solidFill>
                <a:latin typeface="+mj-lt"/>
              </a:rPr>
              <a:t>‘’‚“”„†‡•…‰‹›⁄€™ĀĀĂĂĄĄĆĆĊĊČČĎĎĐĐĒĒĖĖĘĘĚĚĞĞĠĠĢĢĪĪĮĮİĶĶĹĹĻĻĽĽŃŃŅŅŇŇŌŌŐŐŔŔŖŖŘŘŚŚŞŞŢŢŤŤŪŪŮŮŰŰŲŲŴŴŶŶŹŹŻŻȘș−≤≥</a:t>
            </a:r>
            <a:r>
              <a:rPr lang="en-US" sz="1400" b="1" dirty="0" err="1">
                <a:solidFill>
                  <a:schemeClr val="tx1"/>
                </a:solidFill>
                <a:latin typeface="+mj-lt"/>
              </a:rPr>
              <a:t>ﬁﬂΆΈΉΊΌΎΏΐΑΒΓΕΖΗΘΙΚΛΜΝΞΟΠΡΣΤΥΦΧΨΪΫΆΈΉΊΰ</a:t>
            </a:r>
            <a:r>
              <a:rPr lang="en-US" sz="1400" b="1" dirty="0">
                <a:solidFill>
                  <a:schemeClr val="tx1"/>
                </a:solidFill>
                <a:latin typeface="+mj-lt"/>
              </a:rPr>
              <a:t>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a:t>
            </a:r>
          </a:p>
          <a:p>
            <a:pPr marL="0" marR="0" lvl="0" indent="0" algn="l" defTabSz="914400"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endParaRPr lang="en-US" sz="1400" b="1" dirty="0">
              <a:solidFill>
                <a:schemeClr val="tx1"/>
              </a:solidFill>
              <a:latin typeface="Ericsson Technical Icons" panose="00000500000000000000" pitchFamily="2" charset="0"/>
            </a:endParaRPr>
          </a:p>
          <a:p>
            <a:pPr marL="0" marR="0" lvl="0" indent="0" algn="l" defTabSz="914400"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r>
              <a:rPr lang="en-US" sz="1400" b="1" dirty="0">
                <a:solidFill>
                  <a:schemeClr val="tx1"/>
                </a:solidFill>
                <a:latin typeface="Ericsson Technical Icons" panose="00000500000000000000" pitchFamily="2" charset="0"/>
              </a:rPr>
              <a:t>B C D F G H I L M O P R S W X b c d f g h I l m o p r s w x</a:t>
            </a:r>
            <a:endParaRPr lang="en-US" sz="1400" b="1" dirty="0">
              <a:solidFill>
                <a:schemeClr val="tx1"/>
              </a:solidFill>
              <a:latin typeface="+mj-lt"/>
            </a:endParaRPr>
          </a:p>
        </p:txBody>
      </p:sp>
    </p:spTree>
    <p:extLst>
      <p:ext uri="{BB962C8B-B14F-4D97-AF65-F5344CB8AC3E}">
        <p14:creationId xmlns:p14="http://schemas.microsoft.com/office/powerpoint/2010/main" val="3771448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pter/Section Page">
    <p:spTree>
      <p:nvGrpSpPr>
        <p:cNvPr id="1" name=""/>
        <p:cNvGrpSpPr/>
        <p:nvPr/>
      </p:nvGrpSpPr>
      <p:grpSpPr>
        <a:xfrm>
          <a:off x="0" y="0"/>
          <a:ext cx="0" cy="0"/>
          <a:chOff x="0" y="0"/>
          <a:chExt cx="0" cy="0"/>
        </a:xfrm>
      </p:grpSpPr>
      <p:sp>
        <p:nvSpPr>
          <p:cNvPr id="22531" name="Title_TM"/>
          <p:cNvSpPr>
            <a:spLocks noGrp="1" noChangeArrowheads="1"/>
          </p:cNvSpPr>
          <p:nvPr>
            <p:ph type="ctrTitle" hasCustomPrompt="1"/>
          </p:nvPr>
        </p:nvSpPr>
        <p:spPr>
          <a:xfrm>
            <a:off x="479425" y="476251"/>
            <a:ext cx="8353425" cy="3457574"/>
          </a:xfrm>
          <a:noFill/>
          <a:ln w="9525">
            <a:noFill/>
            <a:miter lim="800000"/>
            <a:headEnd/>
            <a:tailEnd/>
          </a:ln>
        </p:spPr>
        <p:txBody>
          <a:bodyPr/>
          <a:lstStyle>
            <a:lvl1pPr>
              <a:defRPr lang="en-US" sz="6000" b="0" baseline="0" dirty="0">
                <a:solidFill>
                  <a:schemeClr val="tx1"/>
                </a:solidFill>
              </a:defRPr>
            </a:lvl1pPr>
          </a:lstStyle>
          <a:p>
            <a:pPr lvl="0"/>
            <a:r>
              <a:rPr lang="en-US" dirty="0"/>
              <a:t>Chapter/section, </a:t>
            </a:r>
            <a:br>
              <a:rPr lang="en-US" dirty="0"/>
            </a:br>
            <a:r>
              <a:rPr lang="en-US" dirty="0"/>
              <a:t>Ericsson Hilda Light 60pt, Ericsson Black, </a:t>
            </a:r>
            <a:br>
              <a:rPr lang="en-US" dirty="0"/>
            </a:br>
            <a:r>
              <a:rPr lang="en-US" dirty="0"/>
              <a:t>max 4-lines</a:t>
            </a:r>
          </a:p>
        </p:txBody>
      </p:sp>
    </p:spTree>
    <p:extLst>
      <p:ext uri="{BB962C8B-B14F-4D97-AF65-F5344CB8AC3E}">
        <p14:creationId xmlns:p14="http://schemas.microsoft.com/office/powerpoint/2010/main" val="3522003410"/>
      </p:ext>
    </p:extLst>
  </p:cSld>
  <p:clrMapOvr>
    <a:masterClrMapping/>
  </p:clrMapOvr>
  <p:hf sldNum="0"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18664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dirty="0"/>
              <a:t>Slide title, Ericsson Hilda Light 40pt, Ericsson Black, max 2-lines</a:t>
            </a:r>
          </a:p>
        </p:txBody>
      </p:sp>
    </p:spTree>
    <p:extLst>
      <p:ext uri="{BB962C8B-B14F-4D97-AF65-F5344CB8AC3E}">
        <p14:creationId xmlns:p14="http://schemas.microsoft.com/office/powerpoint/2010/main" val="28588820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D93672-2A04-4EF3-916F-2C920729FB07}"/>
              </a:ext>
            </a:extLst>
          </p:cNvPr>
          <p:cNvSpPr/>
          <p:nvPr userDrawn="1"/>
        </p:nvSpPr>
        <p:spPr bwMode="auto">
          <a:xfrm>
            <a:off x="0" y="0"/>
            <a:ext cx="12192000" cy="6858000"/>
          </a:xfrm>
          <a:prstGeom prst="rect">
            <a:avLst/>
          </a:prstGeom>
          <a:solidFill>
            <a:schemeClr val="accent1"/>
          </a:solidFill>
          <a:ln w="12700" cap="flat" cmpd="sng" algn="ctr">
            <a:noFill/>
            <a:prstDash val="solid"/>
            <a:round/>
            <a:headEnd type="none" w="med" len="med"/>
            <a:tailEnd type="none" w="med" len="med"/>
          </a:ln>
          <a:effectLst/>
        </p:spPr>
        <p:txBody>
          <a:bodyPr wrap="none" lIns="72000" rIns="72000"/>
          <a:lstStyle/>
          <a:p>
            <a:pPr>
              <a:spcBef>
                <a:spcPct val="50000"/>
              </a:spcBef>
              <a:defRPr/>
            </a:pPr>
            <a:endParaRPr lang="en-US" dirty="0">
              <a:latin typeface="Ericsson Hilda Light" panose="00000400000000000000" pitchFamily="2" charset="0"/>
              <a:cs typeface="+mn-cs"/>
            </a:endParaRPr>
          </a:p>
        </p:txBody>
      </p:sp>
      <p:sp>
        <p:nvSpPr>
          <p:cNvPr id="4"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solidFill>
                  <a:schemeClr val="bg1"/>
                </a:solidFill>
              </a:defRPr>
            </a:lvl1pPr>
          </a:lstStyle>
          <a:p>
            <a:pPr lvl="0"/>
            <a:r>
              <a:rPr lang="en-US" dirty="0"/>
              <a:t>Slide title, Ericsson Hilda Light 40pt, Ericsson Black, max 2-lines</a:t>
            </a:r>
          </a:p>
        </p:txBody>
      </p:sp>
      <p:pic>
        <p:nvPicPr>
          <p:cNvPr id="6" name="Graphic 5">
            <a:extLst>
              <a:ext uri="{FF2B5EF4-FFF2-40B4-BE49-F238E27FC236}">
                <a16:creationId xmlns:a16="http://schemas.microsoft.com/office/drawing/2014/main" id="{0613FB31-E723-434D-8FBC-0054A541634D}"/>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Tree>
    <p:extLst>
      <p:ext uri="{BB962C8B-B14F-4D97-AF65-F5344CB8AC3E}">
        <p14:creationId xmlns:p14="http://schemas.microsoft.com/office/powerpoint/2010/main" val="39810241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D93672-2A04-4EF3-916F-2C920729FB07}"/>
              </a:ext>
            </a:extLst>
          </p:cNvPr>
          <p:cNvSpPr/>
          <p:nvPr userDrawn="1"/>
        </p:nvSpPr>
        <p:spPr bwMode="auto">
          <a:xfrm>
            <a:off x="0" y="0"/>
            <a:ext cx="12192000" cy="6858000"/>
          </a:xfrm>
          <a:prstGeom prst="rect">
            <a:avLst/>
          </a:prstGeom>
          <a:solidFill>
            <a:schemeClr val="accent2"/>
          </a:solidFill>
          <a:ln w="12700" cap="flat" cmpd="sng" algn="ctr">
            <a:noFill/>
            <a:prstDash val="solid"/>
            <a:round/>
            <a:headEnd type="none" w="med" len="med"/>
            <a:tailEnd type="none" w="med" len="med"/>
          </a:ln>
          <a:effectLst/>
        </p:spPr>
        <p:txBody>
          <a:bodyPr wrap="none" lIns="72000" rIns="72000"/>
          <a:lstStyle/>
          <a:p>
            <a:pPr>
              <a:spcBef>
                <a:spcPct val="50000"/>
              </a:spcBef>
              <a:defRPr/>
            </a:pPr>
            <a:endParaRPr lang="en-US" dirty="0">
              <a:latin typeface="Ericsson Hilda Light" panose="00000400000000000000" pitchFamily="2" charset="0"/>
              <a:cs typeface="+mn-cs"/>
            </a:endParaRPr>
          </a:p>
        </p:txBody>
      </p:sp>
      <p:sp>
        <p:nvSpPr>
          <p:cNvPr id="4"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solidFill>
                  <a:schemeClr val="bg1"/>
                </a:solidFill>
              </a:defRPr>
            </a:lvl1pPr>
          </a:lstStyle>
          <a:p>
            <a:pPr lvl="0"/>
            <a:r>
              <a:rPr lang="en-US" dirty="0"/>
              <a:t>Slide title, Ericsson Hilda Light 40pt, Ericsson Black, max 2-lines</a:t>
            </a:r>
          </a:p>
        </p:txBody>
      </p:sp>
      <p:pic>
        <p:nvPicPr>
          <p:cNvPr id="6" name="Graphic 5">
            <a:extLst>
              <a:ext uri="{FF2B5EF4-FFF2-40B4-BE49-F238E27FC236}">
                <a16:creationId xmlns:a16="http://schemas.microsoft.com/office/drawing/2014/main" id="{82EAEE37-7D1D-49D7-BEC8-7A88843E383D}"/>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Tree>
    <p:extLst>
      <p:ext uri="{BB962C8B-B14F-4D97-AF65-F5344CB8AC3E}">
        <p14:creationId xmlns:p14="http://schemas.microsoft.com/office/powerpoint/2010/main" val="29585709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D93672-2A04-4EF3-916F-2C920729FB07}"/>
              </a:ext>
            </a:extLst>
          </p:cNvPr>
          <p:cNvSpPr/>
          <p:nvPr userDrawn="1"/>
        </p:nvSpPr>
        <p:spPr bwMode="auto">
          <a:xfrm>
            <a:off x="0" y="0"/>
            <a:ext cx="12192000" cy="6858000"/>
          </a:xfrm>
          <a:prstGeom prst="rect">
            <a:avLst/>
          </a:prstGeom>
          <a:solidFill>
            <a:schemeClr val="accent3"/>
          </a:solidFill>
          <a:ln w="12700" cap="flat" cmpd="sng" algn="ctr">
            <a:noFill/>
            <a:prstDash val="solid"/>
            <a:round/>
            <a:headEnd type="none" w="med" len="med"/>
            <a:tailEnd type="none" w="med" len="med"/>
          </a:ln>
          <a:effectLst/>
        </p:spPr>
        <p:txBody>
          <a:bodyPr wrap="none" lIns="72000" rIns="72000"/>
          <a:lstStyle/>
          <a:p>
            <a:pPr>
              <a:spcBef>
                <a:spcPct val="50000"/>
              </a:spcBef>
              <a:defRPr/>
            </a:pPr>
            <a:endParaRPr lang="en-US" dirty="0">
              <a:latin typeface="Ericsson Hilda Light" panose="00000400000000000000" pitchFamily="2" charset="0"/>
              <a:cs typeface="+mn-cs"/>
            </a:endParaRPr>
          </a:p>
        </p:txBody>
      </p:sp>
      <p:sp>
        <p:nvSpPr>
          <p:cNvPr id="4"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solidFill>
                  <a:schemeClr val="bg1"/>
                </a:solidFill>
              </a:defRPr>
            </a:lvl1pPr>
          </a:lstStyle>
          <a:p>
            <a:pPr lvl="0"/>
            <a:r>
              <a:rPr lang="en-US" dirty="0"/>
              <a:t>Slide title, Ericsson Hilda Light 40pt, Ericsson Black, max 2-lines</a:t>
            </a:r>
          </a:p>
        </p:txBody>
      </p:sp>
      <p:pic>
        <p:nvPicPr>
          <p:cNvPr id="6" name="Graphic 5">
            <a:extLst>
              <a:ext uri="{FF2B5EF4-FFF2-40B4-BE49-F238E27FC236}">
                <a16:creationId xmlns:a16="http://schemas.microsoft.com/office/drawing/2014/main" id="{A44C7C5B-04BF-4F0E-888E-CE87D0EF1DA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Tree>
    <p:extLst>
      <p:ext uri="{BB962C8B-B14F-4D97-AF65-F5344CB8AC3E}">
        <p14:creationId xmlns:p14="http://schemas.microsoft.com/office/powerpoint/2010/main" val="1309055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age w. Bright Photo">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9A763E3F-D546-48DC-86FC-898851FBC7BD}"/>
              </a:ext>
            </a:extLst>
          </p:cNvPr>
          <p:cNvSpPr>
            <a:spLocks noGrp="1"/>
          </p:cNvSpPr>
          <p:nvPr>
            <p:ph type="pic" sz="quarter" idx="13" hasCustomPrompt="1"/>
          </p:nvPr>
        </p:nvSpPr>
        <p:spPr>
          <a:xfrm>
            <a:off x="1" y="0"/>
            <a:ext cx="12192000" cy="6858000"/>
          </a:xfrm>
          <a:prstGeom prst="rect">
            <a:avLst/>
          </a:prstGeom>
          <a:solidFill>
            <a:schemeClr val="tx1">
              <a:lumMod val="10000"/>
              <a:lumOff val="90000"/>
            </a:schemeClr>
          </a:solidFill>
        </p:spPr>
        <p:txBody>
          <a:bodyPr anchor="ctr"/>
          <a:lstStyle>
            <a:lvl1pPr marL="0" indent="0" algn="ctr">
              <a:buNone/>
              <a:defRPr/>
            </a:lvl1pPr>
          </a:lstStyle>
          <a:p>
            <a:r>
              <a:rPr lang="en-US" dirty="0"/>
              <a:t>                                                                         Click icon to add a bright image</a:t>
            </a:r>
          </a:p>
        </p:txBody>
      </p:sp>
      <p:sp>
        <p:nvSpPr>
          <p:cNvPr id="22531" name="Title_TM"/>
          <p:cNvSpPr>
            <a:spLocks noGrp="1" noChangeArrowheads="1"/>
          </p:cNvSpPr>
          <p:nvPr>
            <p:ph type="ctrTitle" hasCustomPrompt="1"/>
          </p:nvPr>
        </p:nvSpPr>
        <p:spPr>
          <a:xfrm>
            <a:off x="479425" y="476250"/>
            <a:ext cx="8353426" cy="2330958"/>
          </a:xfrm>
        </p:spPr>
        <p:txBody>
          <a:bodyPr/>
          <a:lstStyle>
            <a:lvl1pPr>
              <a:lnSpc>
                <a:spcPct val="85000"/>
              </a:lnSpc>
              <a:defRPr sz="6000" b="0" kern="1400" spc="-160" baseline="0">
                <a:latin typeface="+mj-lt"/>
              </a:defRPr>
            </a:lvl1pPr>
          </a:lstStyle>
          <a:p>
            <a:r>
              <a:rPr lang="en-US" dirty="0"/>
              <a:t>Presentation title,</a:t>
            </a:r>
            <a:br>
              <a:rPr lang="en-US" dirty="0"/>
            </a:br>
            <a:r>
              <a:rPr lang="en-US" dirty="0"/>
              <a:t>Ericsson Hilda Light 60pt,</a:t>
            </a:r>
            <a:br>
              <a:rPr lang="en-US" dirty="0"/>
            </a:br>
            <a:r>
              <a:rPr lang="en-US" dirty="0"/>
              <a:t>Ericsson Black,</a:t>
            </a:r>
            <a:br>
              <a:rPr lang="en-US" dirty="0"/>
            </a:br>
            <a:r>
              <a:rPr lang="en-US" dirty="0"/>
              <a:t>max 4-lines</a:t>
            </a:r>
          </a:p>
        </p:txBody>
      </p:sp>
      <p:sp>
        <p:nvSpPr>
          <p:cNvPr id="22530" name="SubTitle_TM"/>
          <p:cNvSpPr>
            <a:spLocks noGrp="1" noChangeArrowheads="1"/>
          </p:cNvSpPr>
          <p:nvPr>
            <p:ph type="subTitle" idx="1" hasCustomPrompt="1"/>
          </p:nvPr>
        </p:nvSpPr>
        <p:spPr>
          <a:xfrm>
            <a:off x="479425" y="4149725"/>
            <a:ext cx="5472114" cy="2087563"/>
          </a:xfrm>
          <a:prstGeom prst="rect">
            <a:avLst/>
          </a:prstGeom>
        </p:spPr>
        <p:txBody>
          <a:bodyPr lIns="72000" anchor="t"/>
          <a:lstStyle>
            <a:lvl1pPr marL="0" indent="0">
              <a:lnSpc>
                <a:spcPct val="100000"/>
              </a:lnSpc>
              <a:spcBef>
                <a:spcPts val="0"/>
              </a:spcBef>
              <a:buFont typeface="Ericsson Hilda Light" charset="0"/>
              <a:buNone/>
              <a:defRPr sz="2000" baseline="0">
                <a:solidFill>
                  <a:schemeClr val="tx1"/>
                </a:solidFill>
                <a:latin typeface="+mn-lt"/>
              </a:defRPr>
            </a:lvl1pPr>
          </a:lstStyle>
          <a:p>
            <a:r>
              <a:rPr lang="en-US" dirty="0"/>
              <a:t>Presentation description/subtitle</a:t>
            </a:r>
            <a:br>
              <a:rPr lang="en-US" dirty="0"/>
            </a:br>
            <a:r>
              <a:rPr lang="en-US" dirty="0"/>
              <a:t>Ericsson Hilda 20pt</a:t>
            </a:r>
          </a:p>
        </p:txBody>
      </p:sp>
      <p:pic>
        <p:nvPicPr>
          <p:cNvPr id="9" name="Graphic 8">
            <a:extLst>
              <a:ext uri="{FF2B5EF4-FFF2-40B4-BE49-F238E27FC236}">
                <a16:creationId xmlns:a16="http://schemas.microsoft.com/office/drawing/2014/main" id="{6E03516D-EC68-4282-84F4-9729304A51D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490452" y="476250"/>
            <a:ext cx="256032" cy="256032"/>
          </a:xfrm>
          <a:prstGeom prst="rect">
            <a:avLst/>
          </a:prstGeom>
        </p:spPr>
      </p:pic>
      <p:sp>
        <p:nvSpPr>
          <p:cNvPr id="10" name="Content Placeholder 2">
            <a:extLst>
              <a:ext uri="{FF2B5EF4-FFF2-40B4-BE49-F238E27FC236}">
                <a16:creationId xmlns:a16="http://schemas.microsoft.com/office/drawing/2014/main" id="{C3D47211-FF10-4DFA-A5AF-8E0A63463B47}"/>
              </a:ext>
            </a:extLst>
          </p:cNvPr>
          <p:cNvSpPr>
            <a:spLocks noGrp="1"/>
          </p:cNvSpPr>
          <p:nvPr>
            <p:ph sz="quarter" idx="10" hasCustomPrompt="1"/>
          </p:nvPr>
        </p:nvSpPr>
        <p:spPr>
          <a:xfrm>
            <a:off x="6240463" y="6237288"/>
            <a:ext cx="1910479" cy="287336"/>
          </a:xfrm>
          <a:prstGeom prst="rect">
            <a:avLst/>
          </a:prstGeom>
        </p:spPr>
        <p:txBody>
          <a:bodyPr wrap="none" anchor="b"/>
          <a:lstStyle>
            <a:lvl1pPr marL="0" indent="0" algn="r">
              <a:buNone/>
              <a:defRPr sz="1200">
                <a:latin typeface="+mn-lt"/>
              </a:defRPr>
            </a:lvl1pPr>
          </a:lstStyle>
          <a:p>
            <a:r>
              <a:rPr lang="en-US" dirty="0"/>
              <a:t>Speaker name</a:t>
            </a:r>
          </a:p>
        </p:txBody>
      </p:sp>
      <p:sp>
        <p:nvSpPr>
          <p:cNvPr id="11" name="Content Placeholder 11">
            <a:extLst>
              <a:ext uri="{FF2B5EF4-FFF2-40B4-BE49-F238E27FC236}">
                <a16:creationId xmlns:a16="http://schemas.microsoft.com/office/drawing/2014/main" id="{0E57E58D-AC34-4A4B-A5B1-CE1B53ABBDA9}"/>
              </a:ext>
            </a:extLst>
          </p:cNvPr>
          <p:cNvSpPr>
            <a:spLocks noGrp="1"/>
          </p:cNvSpPr>
          <p:nvPr>
            <p:ph sz="quarter" idx="11" hasCustomPrompt="1"/>
          </p:nvPr>
        </p:nvSpPr>
        <p:spPr>
          <a:xfrm>
            <a:off x="8229600" y="6237287"/>
            <a:ext cx="2515041" cy="287337"/>
          </a:xfrm>
          <a:prstGeom prst="rect">
            <a:avLst/>
          </a:prstGeom>
          <a:noFill/>
          <a:ln w="9525">
            <a:noFill/>
            <a:miter lim="800000"/>
            <a:headEnd/>
            <a:tailEnd/>
          </a:ln>
        </p:spPr>
        <p:txBody>
          <a:bodyPr tIns="0" rIns="0" anchor="b"/>
          <a:lstStyle>
            <a:lvl1pPr marL="0" indent="0" algn="ctr">
              <a:buNone/>
              <a:defRPr lang="en-US" sz="1200" dirty="0">
                <a:latin typeface="+mn-lt"/>
              </a:defRPr>
            </a:lvl1pPr>
          </a:lstStyle>
          <a:p>
            <a:r>
              <a:rPr lang="en-US" dirty="0"/>
              <a:t>Organization</a:t>
            </a:r>
          </a:p>
        </p:txBody>
      </p:sp>
      <p:sp>
        <p:nvSpPr>
          <p:cNvPr id="13" name="Content Placeholder 11">
            <a:extLst>
              <a:ext uri="{FF2B5EF4-FFF2-40B4-BE49-F238E27FC236}">
                <a16:creationId xmlns:a16="http://schemas.microsoft.com/office/drawing/2014/main" id="{A4CC6AB0-560E-4AE0-A93D-9C1C64F05440}"/>
              </a:ext>
            </a:extLst>
          </p:cNvPr>
          <p:cNvSpPr>
            <a:spLocks noGrp="1"/>
          </p:cNvSpPr>
          <p:nvPr>
            <p:ph sz="quarter" idx="12" hasCustomPrompt="1"/>
          </p:nvPr>
        </p:nvSpPr>
        <p:spPr>
          <a:xfrm>
            <a:off x="10811951" y="6237287"/>
            <a:ext cx="897503" cy="287337"/>
          </a:xfrm>
          <a:prstGeom prst="rect">
            <a:avLst/>
          </a:prstGeom>
          <a:noFill/>
          <a:ln w="9525">
            <a:noFill/>
            <a:miter lim="800000"/>
            <a:headEnd/>
            <a:tailEnd/>
          </a:ln>
        </p:spPr>
        <p:txBody>
          <a:bodyPr wrap="none" tIns="0" rIns="0" anchor="b"/>
          <a:lstStyle>
            <a:lvl1pPr marL="0" indent="0" algn="ctr">
              <a:buNone/>
              <a:defRPr lang="en-US" sz="1200" dirty="0">
                <a:latin typeface="+mn-lt"/>
              </a:defRPr>
            </a:lvl1pPr>
          </a:lstStyle>
          <a:p>
            <a:pPr lvl="0"/>
            <a:r>
              <a:rPr lang="en-US" dirty="0"/>
              <a:t>YYYY-MM-DD</a:t>
            </a:r>
          </a:p>
        </p:txBody>
      </p:sp>
    </p:spTree>
    <p:extLst>
      <p:ext uri="{BB962C8B-B14F-4D97-AF65-F5344CB8AC3E}">
        <p14:creationId xmlns:p14="http://schemas.microsoft.com/office/powerpoint/2010/main" val="401027353"/>
      </p:ext>
    </p:extLst>
  </p:cSld>
  <p:clrMapOvr>
    <a:masterClrMapping/>
  </p:clrMapOvr>
  <p:hf sldNum="0" hdr="0" ftr="0"/>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D93672-2A04-4EF3-916F-2C920729FB07}"/>
              </a:ext>
            </a:extLst>
          </p:cNvPr>
          <p:cNvSpPr/>
          <p:nvPr userDrawn="1"/>
        </p:nvSpPr>
        <p:spPr bwMode="auto">
          <a:xfrm>
            <a:off x="0" y="0"/>
            <a:ext cx="12192000" cy="6858000"/>
          </a:xfrm>
          <a:prstGeom prst="rect">
            <a:avLst/>
          </a:prstGeom>
          <a:solidFill>
            <a:schemeClr val="accent4"/>
          </a:solidFill>
          <a:ln w="12700" cap="flat" cmpd="sng" algn="ctr">
            <a:noFill/>
            <a:prstDash val="solid"/>
            <a:round/>
            <a:headEnd type="none" w="med" len="med"/>
            <a:tailEnd type="none" w="med" len="med"/>
          </a:ln>
          <a:effectLst/>
        </p:spPr>
        <p:txBody>
          <a:bodyPr wrap="none" lIns="72000" rIns="72000"/>
          <a:lstStyle/>
          <a:p>
            <a:pPr>
              <a:spcBef>
                <a:spcPct val="50000"/>
              </a:spcBef>
              <a:defRPr/>
            </a:pPr>
            <a:endParaRPr lang="en-US" dirty="0">
              <a:latin typeface="Ericsson Hilda Light" panose="00000400000000000000" pitchFamily="2" charset="0"/>
              <a:cs typeface="+mn-cs"/>
            </a:endParaRPr>
          </a:p>
        </p:txBody>
      </p:sp>
      <p:sp>
        <p:nvSpPr>
          <p:cNvPr id="4"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solidFill>
                  <a:schemeClr val="bg1"/>
                </a:solidFill>
              </a:defRPr>
            </a:lvl1pPr>
          </a:lstStyle>
          <a:p>
            <a:pPr lvl="0"/>
            <a:r>
              <a:rPr lang="en-US" dirty="0"/>
              <a:t>Slide title, Ericsson Hilda Light 40pt, Ericsson Black, max 2-lines</a:t>
            </a:r>
          </a:p>
        </p:txBody>
      </p:sp>
      <p:pic>
        <p:nvPicPr>
          <p:cNvPr id="6" name="Graphic 5">
            <a:extLst>
              <a:ext uri="{FF2B5EF4-FFF2-40B4-BE49-F238E27FC236}">
                <a16:creationId xmlns:a16="http://schemas.microsoft.com/office/drawing/2014/main" id="{765A3682-3283-4350-B37F-DCABDCB15F6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Tree>
    <p:extLst>
      <p:ext uri="{BB962C8B-B14F-4D97-AF65-F5344CB8AC3E}">
        <p14:creationId xmlns:p14="http://schemas.microsoft.com/office/powerpoint/2010/main" val="38809356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D93672-2A04-4EF3-916F-2C920729FB07}"/>
              </a:ext>
            </a:extLst>
          </p:cNvPr>
          <p:cNvSpPr/>
          <p:nvPr userDrawn="1"/>
        </p:nvSpPr>
        <p:spPr bwMode="auto">
          <a:xfrm>
            <a:off x="0" y="0"/>
            <a:ext cx="12192000" cy="6858000"/>
          </a:xfrm>
          <a:prstGeom prst="rect">
            <a:avLst/>
          </a:prstGeom>
          <a:solidFill>
            <a:schemeClr val="accent5"/>
          </a:solidFill>
          <a:ln w="12700" cap="flat" cmpd="sng" algn="ctr">
            <a:noFill/>
            <a:prstDash val="solid"/>
            <a:round/>
            <a:headEnd type="none" w="med" len="med"/>
            <a:tailEnd type="none" w="med" len="med"/>
          </a:ln>
          <a:effectLst/>
        </p:spPr>
        <p:txBody>
          <a:bodyPr wrap="none" lIns="72000" rIns="72000"/>
          <a:lstStyle/>
          <a:p>
            <a:pPr>
              <a:spcBef>
                <a:spcPct val="50000"/>
              </a:spcBef>
              <a:defRPr/>
            </a:pPr>
            <a:endParaRPr lang="en-US" dirty="0">
              <a:latin typeface="Ericsson Hilda Light" panose="00000400000000000000" pitchFamily="2" charset="0"/>
              <a:cs typeface="+mn-cs"/>
            </a:endParaRPr>
          </a:p>
        </p:txBody>
      </p:sp>
      <p:sp>
        <p:nvSpPr>
          <p:cNvPr id="4"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solidFill>
                  <a:schemeClr val="bg1"/>
                </a:solidFill>
              </a:defRPr>
            </a:lvl1pPr>
          </a:lstStyle>
          <a:p>
            <a:pPr lvl="0"/>
            <a:r>
              <a:rPr lang="en-US" dirty="0"/>
              <a:t>Slide title, Ericsson Hilda Light 40pt, Ericsson Black, max 2-lines</a:t>
            </a:r>
          </a:p>
        </p:txBody>
      </p:sp>
      <p:pic>
        <p:nvPicPr>
          <p:cNvPr id="6" name="Graphic 5">
            <a:extLst>
              <a:ext uri="{FF2B5EF4-FFF2-40B4-BE49-F238E27FC236}">
                <a16:creationId xmlns:a16="http://schemas.microsoft.com/office/drawing/2014/main" id="{6B1A279A-6DFF-44E2-AFD5-C14BD71050E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Tree>
    <p:extLst>
      <p:ext uri="{BB962C8B-B14F-4D97-AF65-F5344CB8AC3E}">
        <p14:creationId xmlns:p14="http://schemas.microsoft.com/office/powerpoint/2010/main" val="5310591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D93672-2A04-4EF3-916F-2C920729FB07}"/>
              </a:ext>
            </a:extLst>
          </p:cNvPr>
          <p:cNvSpPr/>
          <p:nvPr userDrawn="1"/>
        </p:nvSpPr>
        <p:spPr bwMode="auto">
          <a:xfrm>
            <a:off x="0" y="0"/>
            <a:ext cx="12192000" cy="6858000"/>
          </a:xfrm>
          <a:prstGeom prst="rect">
            <a:avLst/>
          </a:prstGeom>
          <a:solidFill>
            <a:schemeClr val="accent6"/>
          </a:solidFill>
          <a:ln w="12700" cap="flat" cmpd="sng" algn="ctr">
            <a:noFill/>
            <a:prstDash val="solid"/>
            <a:round/>
            <a:headEnd type="none" w="med" len="med"/>
            <a:tailEnd type="none" w="med" len="med"/>
          </a:ln>
          <a:effectLst/>
        </p:spPr>
        <p:txBody>
          <a:bodyPr wrap="none" lIns="72000" rIns="72000"/>
          <a:lstStyle/>
          <a:p>
            <a:pPr>
              <a:spcBef>
                <a:spcPct val="50000"/>
              </a:spcBef>
              <a:defRPr/>
            </a:pPr>
            <a:endParaRPr lang="en-US" dirty="0">
              <a:latin typeface="Ericsson Hilda Light" panose="00000400000000000000" pitchFamily="2" charset="0"/>
              <a:cs typeface="+mn-cs"/>
            </a:endParaRPr>
          </a:p>
        </p:txBody>
      </p:sp>
      <p:sp>
        <p:nvSpPr>
          <p:cNvPr id="4"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solidFill>
                  <a:schemeClr val="bg1"/>
                </a:solidFill>
              </a:defRPr>
            </a:lvl1pPr>
          </a:lstStyle>
          <a:p>
            <a:pPr lvl="0"/>
            <a:r>
              <a:rPr lang="en-US" dirty="0"/>
              <a:t>Slide title, Ericsson Hilda Light 40pt, Ericsson Black, max 2-lines</a:t>
            </a:r>
          </a:p>
        </p:txBody>
      </p:sp>
      <p:pic>
        <p:nvPicPr>
          <p:cNvPr id="6" name="Graphic 5">
            <a:extLst>
              <a:ext uri="{FF2B5EF4-FFF2-40B4-BE49-F238E27FC236}">
                <a16:creationId xmlns:a16="http://schemas.microsoft.com/office/drawing/2014/main" id="{DC9C0052-7A7B-40FB-AF90-CA9C4B79D2ED}"/>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Tree>
    <p:extLst>
      <p:ext uri="{BB962C8B-B14F-4D97-AF65-F5344CB8AC3E}">
        <p14:creationId xmlns:p14="http://schemas.microsoft.com/office/powerpoint/2010/main" val="2089251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aphic heavy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D93672-2A04-4EF3-916F-2C920729FB07}"/>
              </a:ext>
            </a:extLst>
          </p:cNvPr>
          <p:cNvSpPr/>
          <p:nvPr userDrawn="1"/>
        </p:nvSpPr>
        <p:spPr bwMode="auto">
          <a:xfrm>
            <a:off x="0" y="0"/>
            <a:ext cx="12192000" cy="6858000"/>
          </a:xfrm>
          <a:prstGeom prst="rect">
            <a:avLst/>
          </a:prstGeom>
          <a:solidFill>
            <a:schemeClr val="tx1"/>
          </a:solidFill>
          <a:ln w="12700" cap="flat" cmpd="sng" algn="ctr">
            <a:noFill/>
            <a:prstDash val="solid"/>
            <a:round/>
            <a:headEnd type="none" w="med" len="med"/>
            <a:tailEnd type="none" w="med" len="med"/>
          </a:ln>
          <a:effectLst/>
        </p:spPr>
        <p:txBody>
          <a:bodyPr wrap="none" lIns="72000" rIns="72000"/>
          <a:lstStyle/>
          <a:p>
            <a:pPr>
              <a:spcBef>
                <a:spcPct val="50000"/>
              </a:spcBef>
              <a:defRPr/>
            </a:pPr>
            <a:endParaRPr lang="en-US" dirty="0">
              <a:latin typeface="Ericsson Hilda Light" panose="00000400000000000000" pitchFamily="2" charset="0"/>
              <a:cs typeface="+mn-cs"/>
            </a:endParaRPr>
          </a:p>
        </p:txBody>
      </p:sp>
      <p:sp>
        <p:nvSpPr>
          <p:cNvPr id="4"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solidFill>
                  <a:schemeClr val="bg1"/>
                </a:solidFill>
              </a:defRPr>
            </a:lvl1pPr>
          </a:lstStyle>
          <a:p>
            <a:pPr lvl="0"/>
            <a:r>
              <a:rPr lang="en-US" dirty="0"/>
              <a:t>Slide title, Ericsson Hilda Light 40pt, Ericsson Black, max 2-lines</a:t>
            </a:r>
          </a:p>
        </p:txBody>
      </p:sp>
      <p:pic>
        <p:nvPicPr>
          <p:cNvPr id="6" name="Graphic 5">
            <a:extLst>
              <a:ext uri="{FF2B5EF4-FFF2-40B4-BE49-F238E27FC236}">
                <a16:creationId xmlns:a16="http://schemas.microsoft.com/office/drawing/2014/main" id="{7D510456-FEBC-46FA-B25A-B809F2C18A68}"/>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Tree>
    <p:extLst>
      <p:ext uri="{BB962C8B-B14F-4D97-AF65-F5344CB8AC3E}">
        <p14:creationId xmlns:p14="http://schemas.microsoft.com/office/powerpoint/2010/main" val="2759781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1 column">
    <p:spTree>
      <p:nvGrpSpPr>
        <p:cNvPr id="1" name=""/>
        <p:cNvGrpSpPr/>
        <p:nvPr/>
      </p:nvGrpSpPr>
      <p:grpSpPr>
        <a:xfrm>
          <a:off x="0" y="0"/>
          <a:ext cx="0" cy="0"/>
          <a:chOff x="0" y="0"/>
          <a:chExt cx="0" cy="0"/>
        </a:xfrm>
      </p:grpSpPr>
      <p:sp>
        <p:nvSpPr>
          <p:cNvPr id="5" name="Title_SM"/>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p>
        </p:txBody>
      </p:sp>
      <p:sp>
        <p:nvSpPr>
          <p:cNvPr id="3" name="Content Placeholder 2">
            <a:extLst>
              <a:ext uri="{FF2B5EF4-FFF2-40B4-BE49-F238E27FC236}">
                <a16:creationId xmlns:a16="http://schemas.microsoft.com/office/drawing/2014/main" id="{810CFEFC-6AC8-4817-A0D3-6029D48BD293}"/>
              </a:ext>
            </a:extLst>
          </p:cNvPr>
          <p:cNvSpPr>
            <a:spLocks noGrp="1"/>
          </p:cNvSpPr>
          <p:nvPr>
            <p:ph sz="quarter" idx="10" hasCustomPrompt="1"/>
          </p:nvPr>
        </p:nvSpPr>
        <p:spPr>
          <a:xfrm>
            <a:off x="479425" y="1844675"/>
            <a:ext cx="11233150" cy="4392612"/>
          </a:xfr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49694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1 smaller colum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84F54AF-EED6-486A-9ACA-42061F4AAE9A}"/>
              </a:ext>
            </a:extLst>
          </p:cNvPr>
          <p:cNvSpPr>
            <a:spLocks noGrp="1"/>
          </p:cNvSpPr>
          <p:nvPr>
            <p:ph sz="quarter" idx="11" hasCustomPrompt="1"/>
          </p:nvPr>
        </p:nvSpPr>
        <p:spPr>
          <a:xfrm>
            <a:off x="479425" y="1844675"/>
            <a:ext cx="8353426" cy="4392612"/>
          </a:xfr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6" name="Title_SM">
            <a:extLst>
              <a:ext uri="{FF2B5EF4-FFF2-40B4-BE49-F238E27FC236}">
                <a16:creationId xmlns:a16="http://schemas.microsoft.com/office/drawing/2014/main" id="{3F4EF873-DC0F-4698-BEC2-502DB043AA5C}"/>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p>
        </p:txBody>
      </p:sp>
    </p:spTree>
    <p:extLst>
      <p:ext uri="{BB962C8B-B14F-4D97-AF65-F5344CB8AC3E}">
        <p14:creationId xmlns:p14="http://schemas.microsoft.com/office/powerpoint/2010/main" val="841179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ull title, righ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479425" y="1844675"/>
            <a:ext cx="5472113" cy="4392613"/>
          </a:xfrm>
          <a:prstGeom prst="rect">
            <a:avLst/>
          </a:prstGeo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a:p>
            <a:pPr lvl="3"/>
            <a:r>
              <a:rPr lang="en-US" dirty="0"/>
              <a:t>Fourth level</a:t>
            </a:r>
          </a:p>
        </p:txBody>
      </p:sp>
      <p:sp>
        <p:nvSpPr>
          <p:cNvPr id="5" name="Title_SM">
            <a:extLst>
              <a:ext uri="{FF2B5EF4-FFF2-40B4-BE49-F238E27FC236}">
                <a16:creationId xmlns:a16="http://schemas.microsoft.com/office/drawing/2014/main" id="{AC5B9436-E3EB-4A3D-BE6B-EFFF8123DE9D}"/>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p>
        </p:txBody>
      </p:sp>
    </p:spTree>
    <p:extLst>
      <p:ext uri="{BB962C8B-B14F-4D97-AF65-F5344CB8AC3E}">
        <p14:creationId xmlns:p14="http://schemas.microsoft.com/office/powerpoint/2010/main" val="31822055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ll title, righ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479425" y="1844675"/>
            <a:ext cx="5472113" cy="4392613"/>
          </a:xfrm>
          <a:prstGeom prst="rect">
            <a:avLst/>
          </a:prstGeo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a:p>
            <a:pPr lvl="3"/>
            <a:r>
              <a:rPr lang="en-US" dirty="0"/>
              <a:t>Fourth level</a:t>
            </a:r>
          </a:p>
        </p:txBody>
      </p:sp>
      <p:sp>
        <p:nvSpPr>
          <p:cNvPr id="6" name="Title_SM"/>
          <p:cNvSpPr>
            <a:spLocks noGrp="1" noChangeArrowheads="1"/>
          </p:cNvSpPr>
          <p:nvPr>
            <p:ph type="title" hasCustomPrompt="1"/>
          </p:nvPr>
        </p:nvSpPr>
        <p:spPr bwMode="auto">
          <a:xfrm>
            <a:off x="479425" y="476250"/>
            <a:ext cx="5472113"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 Hilda Light 40pt, </a:t>
            </a:r>
            <a:r>
              <a:rPr lang="en-US" dirty="0" err="1"/>
              <a:t>Eri</a:t>
            </a:r>
            <a:r>
              <a:rPr lang="en-US" dirty="0"/>
              <a:t>. Black, max 2-lines</a:t>
            </a:r>
          </a:p>
        </p:txBody>
      </p:sp>
      <p:sp>
        <p:nvSpPr>
          <p:cNvPr id="3" name="Picture Placeholder 2">
            <a:extLst>
              <a:ext uri="{FF2B5EF4-FFF2-40B4-BE49-F238E27FC236}">
                <a16:creationId xmlns:a16="http://schemas.microsoft.com/office/drawing/2014/main" id="{2F5F844D-0CF3-4814-B0DE-3D27A83936FD}"/>
              </a:ext>
            </a:extLst>
          </p:cNvPr>
          <p:cNvSpPr>
            <a:spLocks noGrp="1"/>
          </p:cNvSpPr>
          <p:nvPr>
            <p:ph type="pic" sz="quarter" idx="11" hasCustomPrompt="1"/>
          </p:nvPr>
        </p:nvSpPr>
        <p:spPr>
          <a:xfrm>
            <a:off x="6096000" y="0"/>
            <a:ext cx="6096000" cy="6858000"/>
          </a:xfrm>
          <a:prstGeom prst="rect">
            <a:avLst/>
          </a:prstGeom>
        </p:spPr>
        <p:txBody>
          <a:bodyPr anchor="ctr"/>
          <a:lstStyle>
            <a:lvl1pPr marL="0" indent="0">
              <a:buNone/>
              <a:defRPr/>
            </a:lvl1pPr>
          </a:lstStyle>
          <a:p>
            <a:r>
              <a:rPr lang="en-US" dirty="0"/>
              <a:t>     Click icon to add picture</a:t>
            </a:r>
          </a:p>
        </p:txBody>
      </p:sp>
    </p:spTree>
    <p:extLst>
      <p:ext uri="{BB962C8B-B14F-4D97-AF65-F5344CB8AC3E}">
        <p14:creationId xmlns:p14="http://schemas.microsoft.com/office/powerpoint/2010/main" val="28085472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ull title, lef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6240463" y="1844675"/>
            <a:ext cx="5472112" cy="4392613"/>
          </a:xfrm>
          <a:prstGeom prst="rect">
            <a:avLst/>
          </a:prstGeo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a:p>
            <a:pPr lvl="3"/>
            <a:r>
              <a:rPr lang="en-US" dirty="0"/>
              <a:t>Fourth level</a:t>
            </a:r>
          </a:p>
        </p:txBody>
      </p:sp>
      <p:sp>
        <p:nvSpPr>
          <p:cNvPr id="5" name="Title_SM">
            <a:extLst>
              <a:ext uri="{FF2B5EF4-FFF2-40B4-BE49-F238E27FC236}">
                <a16:creationId xmlns:a16="http://schemas.microsoft.com/office/drawing/2014/main" id="{4ACB62A1-CC4A-4B59-B1D8-ED86B77D9A3A}"/>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p>
        </p:txBody>
      </p:sp>
    </p:spTree>
    <p:extLst>
      <p:ext uri="{BB962C8B-B14F-4D97-AF65-F5344CB8AC3E}">
        <p14:creationId xmlns:p14="http://schemas.microsoft.com/office/powerpoint/2010/main" val="11949640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ll title, lef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6240463" y="1844675"/>
            <a:ext cx="5472112" cy="4392613"/>
          </a:xfrm>
          <a:prstGeom prst="rect">
            <a:avLst/>
          </a:prstGeo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a:p>
            <a:pPr lvl="3"/>
            <a:r>
              <a:rPr lang="en-US" dirty="0"/>
              <a:t>Fourth level</a:t>
            </a:r>
          </a:p>
        </p:txBody>
      </p:sp>
      <p:sp>
        <p:nvSpPr>
          <p:cNvPr id="6" name="Title_SM"/>
          <p:cNvSpPr>
            <a:spLocks noGrp="1" noChangeArrowheads="1"/>
          </p:cNvSpPr>
          <p:nvPr>
            <p:ph type="title" hasCustomPrompt="1"/>
          </p:nvPr>
        </p:nvSpPr>
        <p:spPr bwMode="auto">
          <a:xfrm>
            <a:off x="6240463" y="476250"/>
            <a:ext cx="4924362"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max 2-lines</a:t>
            </a:r>
          </a:p>
        </p:txBody>
      </p:sp>
      <p:sp>
        <p:nvSpPr>
          <p:cNvPr id="3" name="Picture Placeholder 2">
            <a:extLst>
              <a:ext uri="{FF2B5EF4-FFF2-40B4-BE49-F238E27FC236}">
                <a16:creationId xmlns:a16="http://schemas.microsoft.com/office/drawing/2014/main" id="{B0349585-9F54-46CC-8CEC-052CD1853EC5}"/>
              </a:ext>
            </a:extLst>
          </p:cNvPr>
          <p:cNvSpPr>
            <a:spLocks noGrp="1"/>
          </p:cNvSpPr>
          <p:nvPr>
            <p:ph type="pic" sz="quarter" idx="11" hasCustomPrompt="1"/>
          </p:nvPr>
        </p:nvSpPr>
        <p:spPr>
          <a:xfrm>
            <a:off x="0" y="0"/>
            <a:ext cx="6096000" cy="6858000"/>
          </a:xfrm>
          <a:prstGeom prst="rect">
            <a:avLst/>
          </a:prstGeom>
        </p:spPr>
        <p:txBody>
          <a:bodyPr anchor="ctr"/>
          <a:lstStyle>
            <a:lvl1pPr marL="0" indent="0">
              <a:buNone/>
              <a:defRPr/>
            </a:lvl1pPr>
          </a:lstStyle>
          <a:p>
            <a:r>
              <a:rPr lang="en-US" dirty="0"/>
              <a:t>      Click icon to add picture</a:t>
            </a:r>
          </a:p>
        </p:txBody>
      </p:sp>
    </p:spTree>
    <p:extLst>
      <p:ext uri="{BB962C8B-B14F-4D97-AF65-F5344CB8AC3E}">
        <p14:creationId xmlns:p14="http://schemas.microsoft.com/office/powerpoint/2010/main" val="1868975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age w. Dark Photo">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FAD780AD-21B6-4312-96C4-9E36B1648871}"/>
              </a:ext>
            </a:extLst>
          </p:cNvPr>
          <p:cNvSpPr>
            <a:spLocks noGrp="1"/>
          </p:cNvSpPr>
          <p:nvPr>
            <p:ph type="pic" sz="quarter" idx="13" hasCustomPrompt="1"/>
          </p:nvPr>
        </p:nvSpPr>
        <p:spPr>
          <a:xfrm>
            <a:off x="1" y="0"/>
            <a:ext cx="12192000" cy="6858000"/>
          </a:xfrm>
          <a:prstGeom prst="rect">
            <a:avLst/>
          </a:prstGeom>
          <a:solidFill>
            <a:schemeClr val="tx1"/>
          </a:solidFill>
        </p:spPr>
        <p:txBody>
          <a:bodyPr anchor="ctr"/>
          <a:lstStyle>
            <a:lvl1pPr marL="0" indent="0" algn="ctr">
              <a:buNone/>
              <a:defRPr>
                <a:solidFill>
                  <a:schemeClr val="bg1"/>
                </a:solidFill>
              </a:defRPr>
            </a:lvl1pPr>
          </a:lstStyle>
          <a:p>
            <a:r>
              <a:rPr lang="en-US" dirty="0"/>
              <a:t>                                                                         Click icon to add a dark  image</a:t>
            </a:r>
          </a:p>
        </p:txBody>
      </p:sp>
      <p:sp>
        <p:nvSpPr>
          <p:cNvPr id="22531" name="Title_TM"/>
          <p:cNvSpPr>
            <a:spLocks noGrp="1" noChangeArrowheads="1"/>
          </p:cNvSpPr>
          <p:nvPr>
            <p:ph type="ctrTitle" hasCustomPrompt="1"/>
          </p:nvPr>
        </p:nvSpPr>
        <p:spPr>
          <a:xfrm>
            <a:off x="479425" y="476250"/>
            <a:ext cx="8353426" cy="2330958"/>
          </a:xfrm>
        </p:spPr>
        <p:txBody>
          <a:bodyPr/>
          <a:lstStyle>
            <a:lvl1pPr>
              <a:lnSpc>
                <a:spcPct val="85000"/>
              </a:lnSpc>
              <a:defRPr sz="6000" b="0" kern="1400" spc="-160" baseline="0">
                <a:solidFill>
                  <a:schemeClr val="bg1"/>
                </a:solidFill>
                <a:latin typeface="+mj-lt"/>
              </a:defRPr>
            </a:lvl1pPr>
          </a:lstStyle>
          <a:p>
            <a:r>
              <a:rPr lang="en-US" dirty="0"/>
              <a:t>Presentation title,</a:t>
            </a:r>
            <a:br>
              <a:rPr lang="en-US" dirty="0"/>
            </a:br>
            <a:r>
              <a:rPr lang="en-US" dirty="0"/>
              <a:t>Ericsson Hilda Light 60pt,</a:t>
            </a:r>
            <a:br>
              <a:rPr lang="en-US" dirty="0"/>
            </a:br>
            <a:r>
              <a:rPr lang="en-US" dirty="0"/>
              <a:t>Ericsson White,</a:t>
            </a:r>
            <a:br>
              <a:rPr lang="en-US" dirty="0"/>
            </a:br>
            <a:r>
              <a:rPr lang="en-US" dirty="0"/>
              <a:t>max 4-lines</a:t>
            </a:r>
          </a:p>
        </p:txBody>
      </p:sp>
      <p:sp>
        <p:nvSpPr>
          <p:cNvPr id="22530" name="SubTitle_TM"/>
          <p:cNvSpPr>
            <a:spLocks noGrp="1" noChangeArrowheads="1"/>
          </p:cNvSpPr>
          <p:nvPr>
            <p:ph type="subTitle" idx="1" hasCustomPrompt="1"/>
          </p:nvPr>
        </p:nvSpPr>
        <p:spPr>
          <a:xfrm>
            <a:off x="479425" y="4149725"/>
            <a:ext cx="5472114" cy="2087563"/>
          </a:xfrm>
          <a:prstGeom prst="rect">
            <a:avLst/>
          </a:prstGeom>
        </p:spPr>
        <p:txBody>
          <a:bodyPr lIns="72000" anchor="t"/>
          <a:lstStyle>
            <a:lvl1pPr marL="0" indent="0">
              <a:lnSpc>
                <a:spcPct val="100000"/>
              </a:lnSpc>
              <a:spcBef>
                <a:spcPts val="0"/>
              </a:spcBef>
              <a:buFont typeface="Ericsson Hilda Light" charset="0"/>
              <a:buNone/>
              <a:defRPr sz="2000" baseline="0">
                <a:solidFill>
                  <a:schemeClr val="bg1"/>
                </a:solidFill>
                <a:latin typeface="+mn-lt"/>
              </a:defRPr>
            </a:lvl1pPr>
          </a:lstStyle>
          <a:p>
            <a:r>
              <a:rPr lang="en-US" dirty="0"/>
              <a:t>Presentation description/subtitle</a:t>
            </a:r>
            <a:br>
              <a:rPr lang="en-US" dirty="0"/>
            </a:br>
            <a:r>
              <a:rPr lang="en-US" dirty="0"/>
              <a:t>Ericsson Hilda 20pt</a:t>
            </a:r>
          </a:p>
        </p:txBody>
      </p:sp>
      <p:pic>
        <p:nvPicPr>
          <p:cNvPr id="10" name="Graphic 9">
            <a:extLst>
              <a:ext uri="{FF2B5EF4-FFF2-40B4-BE49-F238E27FC236}">
                <a16:creationId xmlns:a16="http://schemas.microsoft.com/office/drawing/2014/main" id="{E29FEEAB-1C1F-4153-BC50-6FCDEAC19C8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
        <p:nvSpPr>
          <p:cNvPr id="9" name="Content Placeholder 2">
            <a:extLst>
              <a:ext uri="{FF2B5EF4-FFF2-40B4-BE49-F238E27FC236}">
                <a16:creationId xmlns:a16="http://schemas.microsoft.com/office/drawing/2014/main" id="{07AC4DB9-933C-4680-A281-C11929BCC2F5}"/>
              </a:ext>
            </a:extLst>
          </p:cNvPr>
          <p:cNvSpPr>
            <a:spLocks noGrp="1"/>
          </p:cNvSpPr>
          <p:nvPr>
            <p:ph sz="quarter" idx="10" hasCustomPrompt="1"/>
          </p:nvPr>
        </p:nvSpPr>
        <p:spPr>
          <a:xfrm>
            <a:off x="6240463" y="6237288"/>
            <a:ext cx="1910479" cy="287336"/>
          </a:xfrm>
          <a:prstGeom prst="rect">
            <a:avLst/>
          </a:prstGeom>
        </p:spPr>
        <p:txBody>
          <a:bodyPr wrap="none" anchor="b"/>
          <a:lstStyle>
            <a:lvl1pPr marL="0" indent="0" algn="r">
              <a:buNone/>
              <a:defRPr sz="1200">
                <a:solidFill>
                  <a:schemeClr val="bg1"/>
                </a:solidFill>
                <a:latin typeface="+mn-lt"/>
              </a:defRPr>
            </a:lvl1pPr>
          </a:lstStyle>
          <a:p>
            <a:r>
              <a:rPr lang="en-US" dirty="0"/>
              <a:t>Speaker name</a:t>
            </a:r>
          </a:p>
        </p:txBody>
      </p:sp>
      <p:sp>
        <p:nvSpPr>
          <p:cNvPr id="11" name="Content Placeholder 11">
            <a:extLst>
              <a:ext uri="{FF2B5EF4-FFF2-40B4-BE49-F238E27FC236}">
                <a16:creationId xmlns:a16="http://schemas.microsoft.com/office/drawing/2014/main" id="{7B568BB6-C8A4-4545-B025-7D97CC4692BC}"/>
              </a:ext>
            </a:extLst>
          </p:cNvPr>
          <p:cNvSpPr>
            <a:spLocks noGrp="1"/>
          </p:cNvSpPr>
          <p:nvPr>
            <p:ph sz="quarter" idx="11" hasCustomPrompt="1"/>
          </p:nvPr>
        </p:nvSpPr>
        <p:spPr>
          <a:xfrm>
            <a:off x="8229600" y="6237287"/>
            <a:ext cx="2515041" cy="287337"/>
          </a:xfrm>
          <a:prstGeom prst="rect">
            <a:avLst/>
          </a:prstGeom>
          <a:noFill/>
          <a:ln w="9525">
            <a:noFill/>
            <a:miter lim="800000"/>
            <a:headEnd/>
            <a:tailEnd/>
          </a:ln>
        </p:spPr>
        <p:txBody>
          <a:bodyPr tIns="0" rIns="0" anchor="b"/>
          <a:lstStyle>
            <a:lvl1pPr marL="0" indent="0" algn="ctr">
              <a:buNone/>
              <a:defRPr lang="en-US" sz="1200" dirty="0">
                <a:solidFill>
                  <a:schemeClr val="bg1"/>
                </a:solidFill>
                <a:latin typeface="+mn-lt"/>
              </a:defRPr>
            </a:lvl1pPr>
          </a:lstStyle>
          <a:p>
            <a:r>
              <a:rPr lang="en-US" dirty="0"/>
              <a:t>Organization</a:t>
            </a:r>
          </a:p>
        </p:txBody>
      </p:sp>
      <p:sp>
        <p:nvSpPr>
          <p:cNvPr id="13" name="Content Placeholder 11">
            <a:extLst>
              <a:ext uri="{FF2B5EF4-FFF2-40B4-BE49-F238E27FC236}">
                <a16:creationId xmlns:a16="http://schemas.microsoft.com/office/drawing/2014/main" id="{D51585B7-9911-4BC2-ACC7-3D991408BDDF}"/>
              </a:ext>
            </a:extLst>
          </p:cNvPr>
          <p:cNvSpPr>
            <a:spLocks noGrp="1"/>
          </p:cNvSpPr>
          <p:nvPr>
            <p:ph sz="quarter" idx="12" hasCustomPrompt="1"/>
          </p:nvPr>
        </p:nvSpPr>
        <p:spPr>
          <a:xfrm>
            <a:off x="10811951" y="6237287"/>
            <a:ext cx="897503" cy="287337"/>
          </a:xfrm>
          <a:prstGeom prst="rect">
            <a:avLst/>
          </a:prstGeom>
          <a:noFill/>
          <a:ln w="9525">
            <a:noFill/>
            <a:miter lim="800000"/>
            <a:headEnd/>
            <a:tailEnd/>
          </a:ln>
        </p:spPr>
        <p:txBody>
          <a:bodyPr wrap="none" tIns="0" rIns="0" anchor="b"/>
          <a:lstStyle>
            <a:lvl1pPr marL="0" indent="0" algn="ctr">
              <a:buNone/>
              <a:defRPr lang="en-US" sz="1200" dirty="0">
                <a:solidFill>
                  <a:schemeClr val="bg1"/>
                </a:solidFill>
                <a:latin typeface="+mn-lt"/>
              </a:defRPr>
            </a:lvl1pPr>
          </a:lstStyle>
          <a:p>
            <a:pPr lvl="0"/>
            <a:r>
              <a:rPr lang="en-US" dirty="0"/>
              <a:t>YYYY-MM-DD</a:t>
            </a:r>
          </a:p>
        </p:txBody>
      </p:sp>
    </p:spTree>
    <p:extLst>
      <p:ext uri="{BB962C8B-B14F-4D97-AF65-F5344CB8AC3E}">
        <p14:creationId xmlns:p14="http://schemas.microsoft.com/office/powerpoint/2010/main" val="3080854132"/>
      </p:ext>
    </p:extLst>
  </p:cSld>
  <p:clrMapOvr>
    <a:masterClrMapping/>
  </p:clrMapOvr>
  <p:hf sldNum="0" hdr="0" ftr="0"/>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2 columns">
    <p:spTree>
      <p:nvGrpSpPr>
        <p:cNvPr id="1" name=""/>
        <p:cNvGrpSpPr/>
        <p:nvPr/>
      </p:nvGrpSpPr>
      <p:grpSpPr>
        <a:xfrm>
          <a:off x="0" y="0"/>
          <a:ext cx="0" cy="0"/>
          <a:chOff x="0" y="0"/>
          <a:chExt cx="0" cy="0"/>
        </a:xfrm>
      </p:grpSpPr>
      <p:sp>
        <p:nvSpPr>
          <p:cNvPr id="5" name="Content Placeholder 3"/>
          <p:cNvSpPr>
            <a:spLocks noGrp="1"/>
          </p:cNvSpPr>
          <p:nvPr>
            <p:ph sz="quarter" idx="3" hasCustomPrompt="1"/>
          </p:nvPr>
        </p:nvSpPr>
        <p:spPr>
          <a:xfrm>
            <a:off x="6240463" y="1844674"/>
            <a:ext cx="5472112" cy="4392613"/>
          </a:xfrm>
          <a:prstGeom prst="rect">
            <a:avLst/>
          </a:prstGeo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a:p>
            <a:pPr lvl="3"/>
            <a:r>
              <a:rPr lang="en-US" dirty="0"/>
              <a:t>Fourth level</a:t>
            </a:r>
          </a:p>
        </p:txBody>
      </p:sp>
      <p:sp>
        <p:nvSpPr>
          <p:cNvPr id="3" name="Content Placeholder 1"/>
          <p:cNvSpPr>
            <a:spLocks noGrp="1"/>
          </p:cNvSpPr>
          <p:nvPr>
            <p:ph sz="half" idx="1" hasCustomPrompt="1"/>
          </p:nvPr>
        </p:nvSpPr>
        <p:spPr>
          <a:xfrm>
            <a:off x="479425" y="1844675"/>
            <a:ext cx="5472113" cy="4392612"/>
          </a:xfrm>
          <a:prstGeom prst="rect">
            <a:avLst/>
          </a:prstGeo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a:p>
            <a:pPr lvl="3"/>
            <a:r>
              <a:rPr lang="en-US" dirty="0"/>
              <a:t>Fourth level</a:t>
            </a:r>
          </a:p>
        </p:txBody>
      </p:sp>
      <p:sp>
        <p:nvSpPr>
          <p:cNvPr id="6" name="Title_SM">
            <a:extLst>
              <a:ext uri="{FF2B5EF4-FFF2-40B4-BE49-F238E27FC236}">
                <a16:creationId xmlns:a16="http://schemas.microsoft.com/office/drawing/2014/main" id="{891BF4C4-9DF9-4D9F-A738-37FBCD45AA68}"/>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p>
        </p:txBody>
      </p:sp>
    </p:spTree>
    <p:extLst>
      <p:ext uri="{BB962C8B-B14F-4D97-AF65-F5344CB8AC3E}">
        <p14:creationId xmlns:p14="http://schemas.microsoft.com/office/powerpoint/2010/main" val="29356907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2 narrow columns">
    <p:spTree>
      <p:nvGrpSpPr>
        <p:cNvPr id="1" name=""/>
        <p:cNvGrpSpPr/>
        <p:nvPr/>
      </p:nvGrpSpPr>
      <p:grpSpPr>
        <a:xfrm>
          <a:off x="0" y="0"/>
          <a:ext cx="0" cy="0"/>
          <a:chOff x="0" y="0"/>
          <a:chExt cx="0" cy="0"/>
        </a:xfrm>
      </p:grpSpPr>
      <p:sp>
        <p:nvSpPr>
          <p:cNvPr id="8" name="Content Placeholder 3"/>
          <p:cNvSpPr>
            <a:spLocks noGrp="1"/>
          </p:cNvSpPr>
          <p:nvPr>
            <p:ph sz="quarter" idx="12" hasCustomPrompt="1"/>
          </p:nvPr>
        </p:nvSpPr>
        <p:spPr>
          <a:xfrm>
            <a:off x="9120188" y="1844674"/>
            <a:ext cx="2592387" cy="4392613"/>
          </a:xfrm>
          <a:prstGeom prst="rect">
            <a:avLst/>
          </a:prstGeo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p:txBody>
      </p:sp>
      <p:sp>
        <p:nvSpPr>
          <p:cNvPr id="6" name="Content Placeholder 2"/>
          <p:cNvSpPr>
            <a:spLocks noGrp="1"/>
          </p:cNvSpPr>
          <p:nvPr>
            <p:ph sz="quarter" idx="11" hasCustomPrompt="1"/>
          </p:nvPr>
        </p:nvSpPr>
        <p:spPr>
          <a:xfrm>
            <a:off x="6240463" y="1844674"/>
            <a:ext cx="2592388" cy="4392613"/>
          </a:xfrm>
          <a:prstGeom prst="rect">
            <a:avLst/>
          </a:prstGeo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p:txBody>
      </p:sp>
      <p:sp>
        <p:nvSpPr>
          <p:cNvPr id="7" name="Title_SM">
            <a:extLst>
              <a:ext uri="{FF2B5EF4-FFF2-40B4-BE49-F238E27FC236}">
                <a16:creationId xmlns:a16="http://schemas.microsoft.com/office/drawing/2014/main" id="{B1CFD82C-8968-4B87-A964-6288AF293D77}"/>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p>
        </p:txBody>
      </p:sp>
    </p:spTree>
    <p:extLst>
      <p:ext uri="{BB962C8B-B14F-4D97-AF65-F5344CB8AC3E}">
        <p14:creationId xmlns:p14="http://schemas.microsoft.com/office/powerpoint/2010/main" val="10521686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right image with two contents">
    <p:spTree>
      <p:nvGrpSpPr>
        <p:cNvPr id="1" name=""/>
        <p:cNvGrpSpPr/>
        <p:nvPr/>
      </p:nvGrpSpPr>
      <p:grpSpPr>
        <a:xfrm>
          <a:off x="0" y="0"/>
          <a:ext cx="0" cy="0"/>
          <a:chOff x="0" y="0"/>
          <a:chExt cx="0" cy="0"/>
        </a:xfrm>
      </p:grpSpPr>
      <p:sp>
        <p:nvSpPr>
          <p:cNvPr id="5" name="Content Placeholder 2"/>
          <p:cNvSpPr>
            <a:spLocks noGrp="1"/>
          </p:cNvSpPr>
          <p:nvPr>
            <p:ph sz="quarter" idx="10" hasCustomPrompt="1"/>
          </p:nvPr>
        </p:nvSpPr>
        <p:spPr>
          <a:xfrm>
            <a:off x="479424" y="1844675"/>
            <a:ext cx="5472113" cy="2089150"/>
          </a:xfrm>
          <a:prstGeom prst="rect">
            <a:avLst/>
          </a:prstGeom>
        </p:spPr>
        <p:txBody>
          <a:bodyPr lIns="72000" tIns="36000"/>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a:p>
            <a:pPr lvl="3"/>
            <a:r>
              <a:rPr lang="en-US" dirty="0"/>
              <a:t>Fourth level</a:t>
            </a:r>
          </a:p>
        </p:txBody>
      </p:sp>
      <p:sp>
        <p:nvSpPr>
          <p:cNvPr id="3" name="Content Placeholder 1"/>
          <p:cNvSpPr>
            <a:spLocks noGrp="1"/>
          </p:cNvSpPr>
          <p:nvPr>
            <p:ph idx="1" hasCustomPrompt="1"/>
          </p:nvPr>
        </p:nvSpPr>
        <p:spPr>
          <a:xfrm>
            <a:off x="479425" y="4149724"/>
            <a:ext cx="5472113" cy="2087564"/>
          </a:xfrm>
          <a:prstGeom prst="rect">
            <a:avLst/>
          </a:prstGeom>
        </p:spPr>
        <p:txBody>
          <a:bodyPr lIns="72000" tIns="36000"/>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a:p>
            <a:pPr lvl="3"/>
            <a:r>
              <a:rPr lang="en-US" dirty="0"/>
              <a:t>Fourth level</a:t>
            </a:r>
          </a:p>
        </p:txBody>
      </p:sp>
      <p:sp>
        <p:nvSpPr>
          <p:cNvPr id="6" name="Title_SM">
            <a:extLst>
              <a:ext uri="{FF2B5EF4-FFF2-40B4-BE49-F238E27FC236}">
                <a16:creationId xmlns:a16="http://schemas.microsoft.com/office/drawing/2014/main" id="{A05AB2F5-3C8F-45BD-81CB-45EC98D4284C}"/>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p>
        </p:txBody>
      </p:sp>
    </p:spTree>
    <p:extLst>
      <p:ext uri="{BB962C8B-B14F-4D97-AF65-F5344CB8AC3E}">
        <p14:creationId xmlns:p14="http://schemas.microsoft.com/office/powerpoint/2010/main" val="2842704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eft image with two contents">
    <p:spTree>
      <p:nvGrpSpPr>
        <p:cNvPr id="1" name=""/>
        <p:cNvGrpSpPr/>
        <p:nvPr/>
      </p:nvGrpSpPr>
      <p:grpSpPr>
        <a:xfrm>
          <a:off x="0" y="0"/>
          <a:ext cx="0" cy="0"/>
          <a:chOff x="0" y="0"/>
          <a:chExt cx="0" cy="0"/>
        </a:xfrm>
      </p:grpSpPr>
      <p:sp>
        <p:nvSpPr>
          <p:cNvPr id="5" name="Content Placeholder 2"/>
          <p:cNvSpPr>
            <a:spLocks noGrp="1"/>
          </p:cNvSpPr>
          <p:nvPr>
            <p:ph sz="quarter" idx="10" hasCustomPrompt="1"/>
          </p:nvPr>
        </p:nvSpPr>
        <p:spPr>
          <a:xfrm>
            <a:off x="6240463" y="1844674"/>
            <a:ext cx="5472112" cy="2089151"/>
          </a:xfrm>
          <a:prstGeom prst="rect">
            <a:avLst/>
          </a:prstGeom>
        </p:spPr>
        <p:txBody>
          <a:bodyPr lIns="72000" tIns="36000"/>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a:p>
            <a:pPr lvl="3"/>
            <a:r>
              <a:rPr lang="en-US" dirty="0"/>
              <a:t>Fourth level</a:t>
            </a:r>
          </a:p>
        </p:txBody>
      </p:sp>
      <p:sp>
        <p:nvSpPr>
          <p:cNvPr id="3" name="Content Placeholder 1"/>
          <p:cNvSpPr>
            <a:spLocks noGrp="1"/>
          </p:cNvSpPr>
          <p:nvPr>
            <p:ph idx="1" hasCustomPrompt="1"/>
          </p:nvPr>
        </p:nvSpPr>
        <p:spPr>
          <a:xfrm>
            <a:off x="6240463" y="4149724"/>
            <a:ext cx="5472112" cy="2087564"/>
          </a:xfrm>
          <a:prstGeom prst="rect">
            <a:avLst/>
          </a:prstGeom>
        </p:spPr>
        <p:txBody>
          <a:bodyPr lIns="72000" tIns="36000"/>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a:p>
            <a:pPr lvl="3"/>
            <a:r>
              <a:rPr lang="en-US" dirty="0"/>
              <a:t>Fourth level</a:t>
            </a:r>
          </a:p>
        </p:txBody>
      </p:sp>
      <p:sp>
        <p:nvSpPr>
          <p:cNvPr id="6" name="Title_SM">
            <a:extLst>
              <a:ext uri="{FF2B5EF4-FFF2-40B4-BE49-F238E27FC236}">
                <a16:creationId xmlns:a16="http://schemas.microsoft.com/office/drawing/2014/main" id="{524C71C0-9908-4C8C-97CC-AA201198D25C}"/>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p>
        </p:txBody>
      </p:sp>
    </p:spTree>
    <p:extLst>
      <p:ext uri="{BB962C8B-B14F-4D97-AF65-F5344CB8AC3E}">
        <p14:creationId xmlns:p14="http://schemas.microsoft.com/office/powerpoint/2010/main" val="25271857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two horizontal contents">
    <p:spTree>
      <p:nvGrpSpPr>
        <p:cNvPr id="1" name=""/>
        <p:cNvGrpSpPr/>
        <p:nvPr/>
      </p:nvGrpSpPr>
      <p:grpSpPr>
        <a:xfrm>
          <a:off x="0" y="0"/>
          <a:ext cx="0" cy="0"/>
          <a:chOff x="0" y="0"/>
          <a:chExt cx="0" cy="0"/>
        </a:xfrm>
      </p:grpSpPr>
      <p:sp>
        <p:nvSpPr>
          <p:cNvPr id="7" name="Content Placeholder 2"/>
          <p:cNvSpPr>
            <a:spLocks noGrp="1"/>
          </p:cNvSpPr>
          <p:nvPr>
            <p:ph sz="quarter" idx="11" hasCustomPrompt="1"/>
          </p:nvPr>
        </p:nvSpPr>
        <p:spPr>
          <a:xfrm>
            <a:off x="3359150" y="4149724"/>
            <a:ext cx="8353425" cy="2087564"/>
          </a:xfrm>
          <a:prstGeom prst="rect">
            <a:avLst/>
          </a:prstGeom>
        </p:spPr>
        <p:txBody>
          <a:bodyPr lIns="72000" tIns="36000"/>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a:p>
            <a:pPr lvl="3"/>
            <a:r>
              <a:rPr lang="en-US" dirty="0"/>
              <a:t>Fourth level</a:t>
            </a:r>
          </a:p>
        </p:txBody>
      </p:sp>
      <p:sp>
        <p:nvSpPr>
          <p:cNvPr id="5" name="Content Placeholder 1"/>
          <p:cNvSpPr>
            <a:spLocks noGrp="1"/>
          </p:cNvSpPr>
          <p:nvPr>
            <p:ph sz="quarter" idx="10" hasCustomPrompt="1"/>
          </p:nvPr>
        </p:nvSpPr>
        <p:spPr>
          <a:xfrm>
            <a:off x="3359150" y="1844675"/>
            <a:ext cx="8353425" cy="2089150"/>
          </a:xfrm>
          <a:prstGeom prst="rect">
            <a:avLst/>
          </a:prstGeom>
        </p:spPr>
        <p:txBody>
          <a:bodyPr lIns="72000" tIns="36000"/>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a:p>
            <a:pPr lvl="3"/>
            <a:r>
              <a:rPr lang="en-US" dirty="0"/>
              <a:t>Fourth level</a:t>
            </a:r>
          </a:p>
        </p:txBody>
      </p:sp>
      <p:sp>
        <p:nvSpPr>
          <p:cNvPr id="6" name="Title_SM">
            <a:extLst>
              <a:ext uri="{FF2B5EF4-FFF2-40B4-BE49-F238E27FC236}">
                <a16:creationId xmlns:a16="http://schemas.microsoft.com/office/drawing/2014/main" id="{0114795F-6AFF-421E-BA39-763FAD29FC16}"/>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p>
        </p:txBody>
      </p:sp>
    </p:spTree>
    <p:extLst>
      <p:ext uri="{BB962C8B-B14F-4D97-AF65-F5344CB8AC3E}">
        <p14:creationId xmlns:p14="http://schemas.microsoft.com/office/powerpoint/2010/main" val="38837940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Image over two content parts">
    <p:spTree>
      <p:nvGrpSpPr>
        <p:cNvPr id="1" name=""/>
        <p:cNvGrpSpPr/>
        <p:nvPr/>
      </p:nvGrpSpPr>
      <p:grpSpPr>
        <a:xfrm>
          <a:off x="0" y="0"/>
          <a:ext cx="0" cy="0"/>
          <a:chOff x="0" y="0"/>
          <a:chExt cx="0" cy="0"/>
        </a:xfrm>
      </p:grpSpPr>
      <p:sp>
        <p:nvSpPr>
          <p:cNvPr id="7" name="Content Placeholder 3"/>
          <p:cNvSpPr>
            <a:spLocks noGrp="1"/>
          </p:cNvSpPr>
          <p:nvPr>
            <p:ph sz="quarter" idx="11" hasCustomPrompt="1"/>
          </p:nvPr>
        </p:nvSpPr>
        <p:spPr>
          <a:xfrm>
            <a:off x="6240463" y="4149724"/>
            <a:ext cx="5472112" cy="2087564"/>
          </a:xfrm>
          <a:prstGeom prst="rect">
            <a:avLst/>
          </a:prstGeom>
        </p:spPr>
        <p:txBody>
          <a:bodyPr lIns="72000" tIns="36000"/>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a:p>
            <a:pPr lvl="3"/>
            <a:r>
              <a:rPr lang="en-US" dirty="0"/>
              <a:t>Fourth level</a:t>
            </a:r>
          </a:p>
        </p:txBody>
      </p:sp>
      <p:sp>
        <p:nvSpPr>
          <p:cNvPr id="8" name="Content Placeholder 2"/>
          <p:cNvSpPr>
            <a:spLocks noGrp="1"/>
          </p:cNvSpPr>
          <p:nvPr>
            <p:ph sz="quarter" idx="12" hasCustomPrompt="1"/>
          </p:nvPr>
        </p:nvSpPr>
        <p:spPr>
          <a:xfrm>
            <a:off x="479425" y="4149724"/>
            <a:ext cx="5472113" cy="2087563"/>
          </a:xfrm>
          <a:prstGeom prst="rect">
            <a:avLst/>
          </a:prstGeom>
        </p:spPr>
        <p:txBody>
          <a:bodyPr lIns="72000" tIns="36000"/>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a:p>
            <a:pPr lvl="3"/>
            <a:r>
              <a:rPr lang="en-US" dirty="0"/>
              <a:t>Fourth level</a:t>
            </a:r>
          </a:p>
        </p:txBody>
      </p:sp>
      <p:sp>
        <p:nvSpPr>
          <p:cNvPr id="6" name="Title_SM">
            <a:extLst>
              <a:ext uri="{FF2B5EF4-FFF2-40B4-BE49-F238E27FC236}">
                <a16:creationId xmlns:a16="http://schemas.microsoft.com/office/drawing/2014/main" id="{A14F6E09-C956-49B3-8E41-DBD053DF768C}"/>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p>
        </p:txBody>
      </p:sp>
    </p:spTree>
    <p:extLst>
      <p:ext uri="{BB962C8B-B14F-4D97-AF65-F5344CB8AC3E}">
        <p14:creationId xmlns:p14="http://schemas.microsoft.com/office/powerpoint/2010/main" val="172458995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3 columns">
    <p:spTree>
      <p:nvGrpSpPr>
        <p:cNvPr id="1" name=""/>
        <p:cNvGrpSpPr/>
        <p:nvPr/>
      </p:nvGrpSpPr>
      <p:grpSpPr>
        <a:xfrm>
          <a:off x="0" y="0"/>
          <a:ext cx="0" cy="0"/>
          <a:chOff x="0" y="0"/>
          <a:chExt cx="0" cy="0"/>
        </a:xfrm>
      </p:grpSpPr>
      <p:sp>
        <p:nvSpPr>
          <p:cNvPr id="8" name="Content Placeholder 3"/>
          <p:cNvSpPr>
            <a:spLocks noGrp="1"/>
          </p:cNvSpPr>
          <p:nvPr>
            <p:ph sz="quarter" idx="12" hasCustomPrompt="1"/>
          </p:nvPr>
        </p:nvSpPr>
        <p:spPr>
          <a:xfrm>
            <a:off x="8184575" y="1844675"/>
            <a:ext cx="3528000" cy="4392613"/>
          </a:xfrm>
          <a:prstGeom prst="rect">
            <a:avLst/>
          </a:prstGeo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p:txBody>
      </p:sp>
      <p:sp>
        <p:nvSpPr>
          <p:cNvPr id="6" name="Content Placeholder 2"/>
          <p:cNvSpPr>
            <a:spLocks noGrp="1"/>
          </p:cNvSpPr>
          <p:nvPr>
            <p:ph sz="quarter" idx="11" hasCustomPrompt="1"/>
          </p:nvPr>
        </p:nvSpPr>
        <p:spPr>
          <a:xfrm>
            <a:off x="4332000" y="1844673"/>
            <a:ext cx="3528000" cy="4392613"/>
          </a:xfrm>
          <a:prstGeom prst="rect">
            <a:avLst/>
          </a:prstGeo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p:txBody>
      </p:sp>
      <p:sp>
        <p:nvSpPr>
          <p:cNvPr id="7" name="Content Placeholder 1">
            <a:extLst>
              <a:ext uri="{FF2B5EF4-FFF2-40B4-BE49-F238E27FC236}">
                <a16:creationId xmlns:a16="http://schemas.microsoft.com/office/drawing/2014/main" id="{8E3794F8-471D-4987-945F-3C29BB03AB49}"/>
              </a:ext>
            </a:extLst>
          </p:cNvPr>
          <p:cNvSpPr>
            <a:spLocks noGrp="1"/>
          </p:cNvSpPr>
          <p:nvPr>
            <p:ph sz="quarter" idx="13" hasCustomPrompt="1"/>
          </p:nvPr>
        </p:nvSpPr>
        <p:spPr>
          <a:xfrm>
            <a:off x="479425" y="1844674"/>
            <a:ext cx="3528000" cy="4392613"/>
          </a:xfrm>
          <a:prstGeom prst="rect">
            <a:avLst/>
          </a:prstGeo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p:txBody>
      </p:sp>
      <p:sp>
        <p:nvSpPr>
          <p:cNvPr id="10" name="Title_SM">
            <a:extLst>
              <a:ext uri="{FF2B5EF4-FFF2-40B4-BE49-F238E27FC236}">
                <a16:creationId xmlns:a16="http://schemas.microsoft.com/office/drawing/2014/main" id="{6B686A21-AA96-4B0A-B7CE-F4C6D5D31B32}"/>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p>
        </p:txBody>
      </p:sp>
    </p:spTree>
    <p:extLst>
      <p:ext uri="{BB962C8B-B14F-4D97-AF65-F5344CB8AC3E}">
        <p14:creationId xmlns:p14="http://schemas.microsoft.com/office/powerpoint/2010/main" val="25210254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3 narrow columns">
    <p:spTree>
      <p:nvGrpSpPr>
        <p:cNvPr id="1" name=""/>
        <p:cNvGrpSpPr/>
        <p:nvPr/>
      </p:nvGrpSpPr>
      <p:grpSpPr>
        <a:xfrm>
          <a:off x="0" y="0"/>
          <a:ext cx="0" cy="0"/>
          <a:chOff x="0" y="0"/>
          <a:chExt cx="0" cy="0"/>
        </a:xfrm>
      </p:grpSpPr>
      <p:sp>
        <p:nvSpPr>
          <p:cNvPr id="8" name="Content Placeholder 3"/>
          <p:cNvSpPr>
            <a:spLocks noGrp="1"/>
          </p:cNvSpPr>
          <p:nvPr>
            <p:ph sz="quarter" idx="12" hasCustomPrompt="1"/>
          </p:nvPr>
        </p:nvSpPr>
        <p:spPr>
          <a:xfrm>
            <a:off x="9121776" y="1844674"/>
            <a:ext cx="2590799" cy="4392613"/>
          </a:xfrm>
          <a:prstGeom prst="rect">
            <a:avLst/>
          </a:prstGeo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p:txBody>
      </p:sp>
      <p:sp>
        <p:nvSpPr>
          <p:cNvPr id="6" name="Content Placeholder 2"/>
          <p:cNvSpPr>
            <a:spLocks noGrp="1"/>
          </p:cNvSpPr>
          <p:nvPr>
            <p:ph sz="quarter" idx="11" hasCustomPrompt="1"/>
          </p:nvPr>
        </p:nvSpPr>
        <p:spPr>
          <a:xfrm>
            <a:off x="6240464" y="1844674"/>
            <a:ext cx="2592386" cy="4392613"/>
          </a:xfrm>
          <a:prstGeom prst="rect">
            <a:avLst/>
          </a:prstGeo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p:txBody>
      </p:sp>
      <p:sp>
        <p:nvSpPr>
          <p:cNvPr id="4" name="Content Placeholder 1"/>
          <p:cNvSpPr>
            <a:spLocks noGrp="1"/>
          </p:cNvSpPr>
          <p:nvPr>
            <p:ph sz="quarter" idx="10" hasCustomPrompt="1"/>
          </p:nvPr>
        </p:nvSpPr>
        <p:spPr>
          <a:xfrm>
            <a:off x="3359149" y="1844674"/>
            <a:ext cx="2592389" cy="4392613"/>
          </a:xfrm>
          <a:prstGeom prst="rect">
            <a:avLst/>
          </a:prstGeo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p:txBody>
      </p:sp>
      <p:sp>
        <p:nvSpPr>
          <p:cNvPr id="7" name="Title_SM">
            <a:extLst>
              <a:ext uri="{FF2B5EF4-FFF2-40B4-BE49-F238E27FC236}">
                <a16:creationId xmlns:a16="http://schemas.microsoft.com/office/drawing/2014/main" id="{7EEF5633-BC13-4AEA-AEF5-CE2675504D30}"/>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p>
        </p:txBody>
      </p:sp>
    </p:spTree>
    <p:extLst>
      <p:ext uri="{BB962C8B-B14F-4D97-AF65-F5344CB8AC3E}">
        <p14:creationId xmlns:p14="http://schemas.microsoft.com/office/powerpoint/2010/main" val="36912936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4 columns">
    <p:spTree>
      <p:nvGrpSpPr>
        <p:cNvPr id="1" name=""/>
        <p:cNvGrpSpPr/>
        <p:nvPr/>
      </p:nvGrpSpPr>
      <p:grpSpPr>
        <a:xfrm>
          <a:off x="0" y="0"/>
          <a:ext cx="0" cy="0"/>
          <a:chOff x="0" y="0"/>
          <a:chExt cx="0" cy="0"/>
        </a:xfrm>
      </p:grpSpPr>
      <p:sp>
        <p:nvSpPr>
          <p:cNvPr id="8" name="Content Placeholder 3"/>
          <p:cNvSpPr>
            <a:spLocks noGrp="1"/>
          </p:cNvSpPr>
          <p:nvPr>
            <p:ph sz="quarter" idx="12" hasCustomPrompt="1"/>
          </p:nvPr>
        </p:nvSpPr>
        <p:spPr>
          <a:xfrm>
            <a:off x="6240463" y="1844674"/>
            <a:ext cx="2592388" cy="4392614"/>
          </a:xfrm>
          <a:prstGeom prst="rect">
            <a:avLst/>
          </a:prstGeom>
        </p:spPr>
        <p:txBody>
          <a:bodyPr/>
          <a:lstStyle>
            <a:lvl1pPr>
              <a:defRPr/>
            </a:lvl1pPr>
            <a:lvl2pPr>
              <a:defRPr/>
            </a:lvl2pPr>
            <a:lvl3pPr>
              <a:defRPr/>
            </a:lvl3pPr>
            <a:lvl4pPr>
              <a:defRPr/>
            </a:lvl4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p:txBody>
      </p:sp>
      <p:sp>
        <p:nvSpPr>
          <p:cNvPr id="6" name="Content Placeholder 2"/>
          <p:cNvSpPr>
            <a:spLocks noGrp="1"/>
          </p:cNvSpPr>
          <p:nvPr>
            <p:ph sz="quarter" idx="11" hasCustomPrompt="1"/>
          </p:nvPr>
        </p:nvSpPr>
        <p:spPr>
          <a:xfrm>
            <a:off x="3359149" y="1844674"/>
            <a:ext cx="2592389" cy="4392613"/>
          </a:xfrm>
          <a:prstGeom prst="rect">
            <a:avLst/>
          </a:prstGeom>
        </p:spPr>
        <p:txBody>
          <a:bodyPr/>
          <a:lstStyle>
            <a:lvl1pPr>
              <a:defRPr/>
            </a:lvl1pPr>
            <a:lvl2pPr>
              <a:defRPr/>
            </a:lvl2pPr>
            <a:lvl3pPr>
              <a:defRPr/>
            </a:lvl3pPr>
            <a:lvl4pPr>
              <a:defRPr/>
            </a:lvl4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p:txBody>
      </p:sp>
      <p:sp>
        <p:nvSpPr>
          <p:cNvPr id="4" name="Content Placeholder 1"/>
          <p:cNvSpPr>
            <a:spLocks noGrp="1"/>
          </p:cNvSpPr>
          <p:nvPr>
            <p:ph sz="quarter" idx="10" hasCustomPrompt="1"/>
          </p:nvPr>
        </p:nvSpPr>
        <p:spPr>
          <a:xfrm>
            <a:off x="479425" y="1844674"/>
            <a:ext cx="2592388" cy="4392613"/>
          </a:xfrm>
          <a:prstGeom prst="rect">
            <a:avLst/>
          </a:prstGeo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p:txBody>
      </p:sp>
      <p:sp>
        <p:nvSpPr>
          <p:cNvPr id="9" name="Content Placeholder 3"/>
          <p:cNvSpPr>
            <a:spLocks noGrp="1"/>
          </p:cNvSpPr>
          <p:nvPr>
            <p:ph sz="quarter" idx="13" hasCustomPrompt="1"/>
          </p:nvPr>
        </p:nvSpPr>
        <p:spPr>
          <a:xfrm>
            <a:off x="9120188" y="1844674"/>
            <a:ext cx="2592387" cy="4392613"/>
          </a:xfrm>
          <a:prstGeom prst="rect">
            <a:avLst/>
          </a:prstGeom>
        </p:spPr>
        <p:txBody>
          <a:bodyPr/>
          <a:lstStyle>
            <a:lvl1pPr>
              <a:defRPr/>
            </a:lvl1pPr>
            <a:lvl2pPr>
              <a:defRPr/>
            </a:lvl2pPr>
            <a:lvl3pPr>
              <a:defRPr/>
            </a:lvl3pPr>
            <a:lvl4pPr>
              <a:defRPr/>
            </a:lvl4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p:txBody>
      </p:sp>
      <p:sp>
        <p:nvSpPr>
          <p:cNvPr id="7" name="Title_SM">
            <a:extLst>
              <a:ext uri="{FF2B5EF4-FFF2-40B4-BE49-F238E27FC236}">
                <a16:creationId xmlns:a16="http://schemas.microsoft.com/office/drawing/2014/main" id="{F4D71A67-F349-4E68-B7B8-D53CE323A764}"/>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p>
        </p:txBody>
      </p:sp>
    </p:spTree>
    <p:extLst>
      <p:ext uri="{BB962C8B-B14F-4D97-AF65-F5344CB8AC3E}">
        <p14:creationId xmlns:p14="http://schemas.microsoft.com/office/powerpoint/2010/main" val="136901122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Preamble and 3 columns">
    <p:spTree>
      <p:nvGrpSpPr>
        <p:cNvPr id="1" name=""/>
        <p:cNvGrpSpPr/>
        <p:nvPr/>
      </p:nvGrpSpPr>
      <p:grpSpPr>
        <a:xfrm>
          <a:off x="0" y="0"/>
          <a:ext cx="0" cy="0"/>
          <a:chOff x="0" y="0"/>
          <a:chExt cx="0" cy="0"/>
        </a:xfrm>
      </p:grpSpPr>
      <p:sp>
        <p:nvSpPr>
          <p:cNvPr id="8" name="Content Placeholder 3"/>
          <p:cNvSpPr>
            <a:spLocks noGrp="1"/>
          </p:cNvSpPr>
          <p:nvPr>
            <p:ph sz="quarter" idx="12" hasCustomPrompt="1"/>
          </p:nvPr>
        </p:nvSpPr>
        <p:spPr>
          <a:xfrm>
            <a:off x="6240463" y="4149724"/>
            <a:ext cx="2592388" cy="2087563"/>
          </a:xfrm>
          <a:prstGeom prst="rect">
            <a:avLst/>
          </a:prstGeom>
        </p:spPr>
        <p:txBody>
          <a:bodyPr tIns="36000"/>
          <a:lstStyle>
            <a:lvl1pPr>
              <a:defRPr sz="2000"/>
            </a:lvl1pPr>
            <a:lvl2pPr>
              <a:defRPr sz="2000"/>
            </a:lvl2pPr>
            <a:lvl3pPr>
              <a:defRPr sz="2000"/>
            </a:lvl3pPr>
            <a:lvl4pPr>
              <a:defRPr sz="2000"/>
            </a:lvl4pPr>
            <a:lvl5pPr>
              <a:defRPr sz="2000"/>
            </a:lvl5pPr>
          </a:lstStyle>
          <a:p>
            <a:pPr lvl="0"/>
            <a:r>
              <a:rPr lang="en-US" dirty="0"/>
              <a:t>For heading, use Ericsson Hilda in bold. For copy and bullets, use E. Hilda.</a:t>
            </a:r>
          </a:p>
          <a:p>
            <a:pPr lvl="0"/>
            <a:r>
              <a:rPr lang="en-US" dirty="0"/>
              <a:t>First level</a:t>
            </a:r>
          </a:p>
          <a:p>
            <a:pPr lvl="1"/>
            <a:r>
              <a:rPr lang="en-US" dirty="0"/>
              <a:t>Second level</a:t>
            </a:r>
          </a:p>
        </p:txBody>
      </p:sp>
      <p:sp>
        <p:nvSpPr>
          <p:cNvPr id="6" name="Content Placeholder 2"/>
          <p:cNvSpPr>
            <a:spLocks noGrp="1"/>
          </p:cNvSpPr>
          <p:nvPr>
            <p:ph sz="quarter" idx="11" hasCustomPrompt="1"/>
          </p:nvPr>
        </p:nvSpPr>
        <p:spPr>
          <a:xfrm>
            <a:off x="3359150" y="4149725"/>
            <a:ext cx="2592388" cy="2087562"/>
          </a:xfrm>
          <a:prstGeom prst="rect">
            <a:avLst/>
          </a:prstGeom>
        </p:spPr>
        <p:txBody>
          <a:bodyPr tIns="36000"/>
          <a:lstStyle>
            <a:lvl1pPr>
              <a:defRPr sz="2000"/>
            </a:lvl1pPr>
            <a:lvl2pPr>
              <a:defRPr sz="2000"/>
            </a:lvl2pPr>
            <a:lvl3pPr>
              <a:defRPr sz="2000"/>
            </a:lvl3pPr>
            <a:lvl4pPr>
              <a:defRPr sz="2000"/>
            </a:lvl4pPr>
            <a:lvl5pPr>
              <a:defRPr sz="2000"/>
            </a:lvl5pPr>
          </a:lstStyle>
          <a:p>
            <a:pPr lvl="0"/>
            <a:r>
              <a:rPr lang="en-US" dirty="0"/>
              <a:t>For heading, use Ericsson Hilda in bold. For copy and bullets, use E. Hilda.</a:t>
            </a:r>
          </a:p>
          <a:p>
            <a:pPr lvl="0"/>
            <a:r>
              <a:rPr lang="en-US" dirty="0"/>
              <a:t>First level</a:t>
            </a:r>
          </a:p>
          <a:p>
            <a:pPr lvl="1"/>
            <a:r>
              <a:rPr lang="en-US" dirty="0"/>
              <a:t>Second level</a:t>
            </a:r>
          </a:p>
        </p:txBody>
      </p:sp>
      <p:sp>
        <p:nvSpPr>
          <p:cNvPr id="4" name="Content Placeholder 1"/>
          <p:cNvSpPr>
            <a:spLocks noGrp="1"/>
          </p:cNvSpPr>
          <p:nvPr>
            <p:ph sz="quarter" idx="10" hasCustomPrompt="1"/>
          </p:nvPr>
        </p:nvSpPr>
        <p:spPr>
          <a:xfrm>
            <a:off x="479425" y="1844675"/>
            <a:ext cx="2592388" cy="4392612"/>
          </a:xfrm>
          <a:prstGeom prst="rect">
            <a:avLst/>
          </a:prstGeom>
        </p:spPr>
        <p:txBody>
          <a:bodyPr/>
          <a:lstStyle>
            <a:lvl1pPr marL="0" indent="0">
              <a:buFont typeface="Ericsson Hilda Light" panose="020B0604020202020204" pitchFamily="34" charset="0"/>
              <a:buNone/>
              <a:defRPr sz="2500">
                <a:latin typeface="+mn-lt"/>
              </a:defRPr>
            </a:lvl1pPr>
            <a:lvl2pPr marL="0" indent="0">
              <a:buFont typeface="Ericsson Hilda Light" panose="020B0604020202020204" pitchFamily="34" charset="0"/>
              <a:buNone/>
              <a:defRPr sz="2500">
                <a:latin typeface="+mj-lt"/>
              </a:defRPr>
            </a:lvl2pPr>
            <a:lvl3pPr marL="342900" indent="0">
              <a:buFont typeface="Ericsson Hilda Light" panose="020B0604020202020204" pitchFamily="34" charset="0"/>
              <a:buNone/>
              <a:defRPr sz="2500">
                <a:latin typeface="+mj-lt"/>
              </a:defRPr>
            </a:lvl3pPr>
            <a:lvl4pPr marL="685800" indent="0">
              <a:buFont typeface="Ericsson Hilda Light" panose="020B0604020202020204" pitchFamily="34" charset="0"/>
              <a:buNone/>
              <a:defRPr sz="2500">
                <a:latin typeface="+mj-lt"/>
              </a:defRPr>
            </a:lvl4pPr>
            <a:lvl5pPr marL="1028700" indent="0">
              <a:buFont typeface="Ericsson Hilda Light" panose="020B0604020202020204" pitchFamily="34" charset="0"/>
              <a:buNone/>
              <a:defRPr sz="2500">
                <a:latin typeface="+mj-lt"/>
              </a:defRPr>
            </a:lvl5pPr>
          </a:lstStyle>
          <a:p>
            <a:pPr lvl="0"/>
            <a:r>
              <a:rPr kumimoji="0" lang="en-US" sz="2500" b="0" i="0" u="none" strike="noStrike" kern="1200" cap="none" spc="0" normalizeH="0" baseline="0" noProof="0" dirty="0">
                <a:ln>
                  <a:noFill/>
                </a:ln>
                <a:solidFill>
                  <a:srgbClr val="181818"/>
                </a:solidFill>
                <a:effectLst/>
                <a:uLnTx/>
                <a:uFillTx/>
                <a:ea typeface="+mn-ea"/>
                <a:cs typeface="Ericsson Hilda Light" panose="020B0604020202020204" pitchFamily="34" charset="0"/>
              </a:rPr>
              <a:t>Preamble text, </a:t>
            </a:r>
            <a:r>
              <a:rPr lang="en-US" dirty="0"/>
              <a:t>Ericsson </a:t>
            </a:r>
            <a:r>
              <a:rPr kumimoji="0" lang="en-US" sz="2500" b="0" i="0" u="none" strike="noStrike" kern="1200" cap="none" spc="0" normalizeH="0" baseline="0" noProof="0" dirty="0">
                <a:ln>
                  <a:noFill/>
                </a:ln>
                <a:solidFill>
                  <a:srgbClr val="181818"/>
                </a:solidFill>
                <a:effectLst/>
                <a:uLnTx/>
                <a:uFillTx/>
                <a:ea typeface="+mn-ea"/>
                <a:cs typeface="Ericsson Hilda Light" panose="020B0604020202020204" pitchFamily="34" charset="0"/>
              </a:rPr>
              <a:t>Hilda 25pt, Ericsson Black</a:t>
            </a:r>
            <a:endParaRPr lang="en-US" dirty="0"/>
          </a:p>
        </p:txBody>
      </p:sp>
      <p:sp>
        <p:nvSpPr>
          <p:cNvPr id="9" name="Content Placeholder 3"/>
          <p:cNvSpPr>
            <a:spLocks noGrp="1"/>
          </p:cNvSpPr>
          <p:nvPr>
            <p:ph sz="quarter" idx="13" hasCustomPrompt="1"/>
          </p:nvPr>
        </p:nvSpPr>
        <p:spPr>
          <a:xfrm>
            <a:off x="9120188" y="4149724"/>
            <a:ext cx="2592387" cy="2087563"/>
          </a:xfrm>
          <a:prstGeom prst="rect">
            <a:avLst/>
          </a:prstGeom>
        </p:spPr>
        <p:txBody>
          <a:bodyPr tIns="36000"/>
          <a:lstStyle>
            <a:lvl1pPr>
              <a:defRPr sz="2000"/>
            </a:lvl1pPr>
            <a:lvl2pPr>
              <a:defRPr sz="2000"/>
            </a:lvl2pPr>
            <a:lvl3pPr>
              <a:defRPr sz="2000"/>
            </a:lvl3pPr>
            <a:lvl4pPr>
              <a:defRPr sz="2000"/>
            </a:lvl4pPr>
            <a:lvl5pPr>
              <a:defRPr sz="2000"/>
            </a:lvl5pPr>
          </a:lstStyle>
          <a:p>
            <a:pPr lvl="0"/>
            <a:r>
              <a:rPr lang="en-US" dirty="0"/>
              <a:t>For heading, use Ericsson Hilda in bold. For copy and bullets, use E. Hilda.</a:t>
            </a:r>
          </a:p>
          <a:p>
            <a:pPr lvl="0"/>
            <a:r>
              <a:rPr lang="en-US" dirty="0"/>
              <a:t>First level</a:t>
            </a:r>
          </a:p>
          <a:p>
            <a:pPr lvl="1"/>
            <a:r>
              <a:rPr lang="en-US" dirty="0"/>
              <a:t>Second level</a:t>
            </a:r>
          </a:p>
        </p:txBody>
      </p:sp>
      <p:sp>
        <p:nvSpPr>
          <p:cNvPr id="7" name="Title_SM">
            <a:extLst>
              <a:ext uri="{FF2B5EF4-FFF2-40B4-BE49-F238E27FC236}">
                <a16:creationId xmlns:a16="http://schemas.microsoft.com/office/drawing/2014/main" id="{CD0BB64A-768A-4118-B3E5-52B98C693831}"/>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p>
        </p:txBody>
      </p:sp>
    </p:spTree>
    <p:extLst>
      <p:ext uri="{BB962C8B-B14F-4D97-AF65-F5344CB8AC3E}">
        <p14:creationId xmlns:p14="http://schemas.microsoft.com/office/powerpoint/2010/main" val="1499232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Keynote Cover Page">
    <p:spTree>
      <p:nvGrpSpPr>
        <p:cNvPr id="1" name=""/>
        <p:cNvGrpSpPr/>
        <p:nvPr/>
      </p:nvGrpSpPr>
      <p:grpSpPr>
        <a:xfrm>
          <a:off x="0" y="0"/>
          <a:ext cx="0" cy="0"/>
          <a:chOff x="0" y="0"/>
          <a:chExt cx="0" cy="0"/>
        </a:xfrm>
      </p:grpSpPr>
      <p:sp>
        <p:nvSpPr>
          <p:cNvPr id="9" name="Title_TM">
            <a:extLst>
              <a:ext uri="{FF2B5EF4-FFF2-40B4-BE49-F238E27FC236}">
                <a16:creationId xmlns:a16="http://schemas.microsoft.com/office/drawing/2014/main" id="{696C7C8F-5086-466A-8108-2FE0A8663D59}"/>
              </a:ext>
            </a:extLst>
          </p:cNvPr>
          <p:cNvSpPr>
            <a:spLocks noGrp="1" noChangeArrowheads="1"/>
          </p:cNvSpPr>
          <p:nvPr>
            <p:ph type="ctrTitle" hasCustomPrompt="1"/>
          </p:nvPr>
        </p:nvSpPr>
        <p:spPr>
          <a:xfrm>
            <a:off x="479425" y="476250"/>
            <a:ext cx="8353426" cy="3457575"/>
          </a:xfrm>
          <a:noFill/>
          <a:ln w="9525">
            <a:noFill/>
            <a:miter lim="800000"/>
            <a:headEnd/>
            <a:tailEnd/>
          </a:ln>
        </p:spPr>
        <p:txBody>
          <a:bodyPr anchor="t"/>
          <a:lstStyle>
            <a:lvl1pPr>
              <a:defRPr lang="en-US" sz="6000" b="0" dirty="0">
                <a:solidFill>
                  <a:schemeClr val="tx1"/>
                </a:solidFill>
                <a:latin typeface="+mj-lt"/>
              </a:defRPr>
            </a:lvl1pPr>
          </a:lstStyle>
          <a:p>
            <a:pPr lvl="0"/>
            <a:r>
              <a:rPr lang="en-US" dirty="0"/>
              <a:t>Keynote cover page, </a:t>
            </a:r>
            <a:br>
              <a:rPr lang="en-US" dirty="0"/>
            </a:br>
            <a:r>
              <a:rPr lang="en-US" dirty="0"/>
              <a:t>Ericsson Hilda Light 60pt, </a:t>
            </a:r>
            <a:br>
              <a:rPr lang="en-US" dirty="0"/>
            </a:br>
            <a:r>
              <a:rPr lang="en-US" dirty="0"/>
              <a:t>Ericsson Black, </a:t>
            </a:r>
            <a:br>
              <a:rPr lang="en-US" dirty="0"/>
            </a:br>
            <a:r>
              <a:rPr lang="en-US" dirty="0"/>
              <a:t>max 4-lines</a:t>
            </a:r>
          </a:p>
        </p:txBody>
      </p:sp>
      <p:sp>
        <p:nvSpPr>
          <p:cNvPr id="10" name="SubTitle_TM">
            <a:extLst>
              <a:ext uri="{FF2B5EF4-FFF2-40B4-BE49-F238E27FC236}">
                <a16:creationId xmlns:a16="http://schemas.microsoft.com/office/drawing/2014/main" id="{ED5DEA0B-CF0D-4EE6-B6A8-90BAF3DE8AF1}"/>
              </a:ext>
            </a:extLst>
          </p:cNvPr>
          <p:cNvSpPr>
            <a:spLocks noGrp="1" noChangeArrowheads="1"/>
          </p:cNvSpPr>
          <p:nvPr>
            <p:ph type="subTitle" idx="1" hasCustomPrompt="1"/>
          </p:nvPr>
        </p:nvSpPr>
        <p:spPr>
          <a:xfrm>
            <a:off x="479425" y="4149726"/>
            <a:ext cx="5472112" cy="2087562"/>
          </a:xfrm>
          <a:prstGeom prst="rect">
            <a:avLst/>
          </a:prstGeom>
        </p:spPr>
        <p:txBody>
          <a:bodyPr rIns="0" anchor="t"/>
          <a:lstStyle>
            <a:lvl1pPr marL="0" indent="0">
              <a:lnSpc>
                <a:spcPct val="100000"/>
              </a:lnSpc>
              <a:spcBef>
                <a:spcPts val="0"/>
              </a:spcBef>
              <a:buFont typeface="Ericsson Hilda Light" charset="0"/>
              <a:buNone/>
              <a:defRPr sz="2000" baseline="0">
                <a:solidFill>
                  <a:schemeClr val="tx1"/>
                </a:solidFill>
                <a:latin typeface="+mn-lt"/>
              </a:defRPr>
            </a:lvl1pPr>
          </a:lstStyle>
          <a:p>
            <a:r>
              <a:rPr lang="en-US" dirty="0"/>
              <a:t>Speaker,</a:t>
            </a:r>
            <a:br>
              <a:rPr lang="en-US" dirty="0"/>
            </a:br>
            <a:r>
              <a:rPr lang="en-US" dirty="0"/>
              <a:t>Ericsson Black, Ericsson Hilda 20pt</a:t>
            </a:r>
          </a:p>
        </p:txBody>
      </p:sp>
    </p:spTree>
    <p:extLst>
      <p:ext uri="{BB962C8B-B14F-4D97-AF65-F5344CB8AC3E}">
        <p14:creationId xmlns:p14="http://schemas.microsoft.com/office/powerpoint/2010/main" val="3583938851"/>
      </p:ext>
    </p:extLst>
  </p:cSld>
  <p:clrMapOvr>
    <a:masterClrMapping/>
  </p:clrMapOvr>
  <p:hf sldNum="0" hdr="0" ftr="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4 columns with visuals">
    <p:spTree>
      <p:nvGrpSpPr>
        <p:cNvPr id="1" name=""/>
        <p:cNvGrpSpPr/>
        <p:nvPr/>
      </p:nvGrpSpPr>
      <p:grpSpPr>
        <a:xfrm>
          <a:off x="0" y="0"/>
          <a:ext cx="0" cy="0"/>
          <a:chOff x="0" y="0"/>
          <a:chExt cx="0" cy="0"/>
        </a:xfrm>
      </p:grpSpPr>
      <p:sp>
        <p:nvSpPr>
          <p:cNvPr id="8" name="Content Placeholder 3"/>
          <p:cNvSpPr>
            <a:spLocks noGrp="1"/>
          </p:cNvSpPr>
          <p:nvPr>
            <p:ph sz="quarter" idx="12" hasCustomPrompt="1"/>
          </p:nvPr>
        </p:nvSpPr>
        <p:spPr>
          <a:xfrm>
            <a:off x="6240463" y="4149724"/>
            <a:ext cx="2592388" cy="2087563"/>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dirty="0"/>
              <a:t>For heading, use Ericsson Hilda in bold. For copy and bullets, use E. Hilda.</a:t>
            </a:r>
          </a:p>
          <a:p>
            <a:pPr lvl="0"/>
            <a:r>
              <a:rPr lang="en-US" dirty="0"/>
              <a:t>First level</a:t>
            </a:r>
          </a:p>
          <a:p>
            <a:pPr lvl="1"/>
            <a:r>
              <a:rPr lang="en-US" dirty="0"/>
              <a:t>Second level</a:t>
            </a:r>
          </a:p>
        </p:txBody>
      </p:sp>
      <p:sp>
        <p:nvSpPr>
          <p:cNvPr id="6" name="Content Placeholder 2"/>
          <p:cNvSpPr>
            <a:spLocks noGrp="1"/>
          </p:cNvSpPr>
          <p:nvPr>
            <p:ph sz="quarter" idx="11" hasCustomPrompt="1"/>
          </p:nvPr>
        </p:nvSpPr>
        <p:spPr>
          <a:xfrm>
            <a:off x="3359149" y="4149724"/>
            <a:ext cx="2592389" cy="2087563"/>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dirty="0"/>
              <a:t>For heading, use Ericsson Hilda in bold. For copy and bullets, use E. Hilda.</a:t>
            </a:r>
          </a:p>
          <a:p>
            <a:pPr lvl="0"/>
            <a:r>
              <a:rPr lang="en-US" dirty="0"/>
              <a:t>First level</a:t>
            </a:r>
          </a:p>
          <a:p>
            <a:pPr lvl="1"/>
            <a:r>
              <a:rPr lang="en-US" dirty="0"/>
              <a:t>Second level</a:t>
            </a:r>
          </a:p>
        </p:txBody>
      </p:sp>
      <p:sp>
        <p:nvSpPr>
          <p:cNvPr id="4" name="Content Placeholder 1"/>
          <p:cNvSpPr>
            <a:spLocks noGrp="1"/>
          </p:cNvSpPr>
          <p:nvPr>
            <p:ph sz="quarter" idx="10" hasCustomPrompt="1"/>
          </p:nvPr>
        </p:nvSpPr>
        <p:spPr>
          <a:xfrm>
            <a:off x="479425" y="4149724"/>
            <a:ext cx="2592388" cy="2087563"/>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dirty="0"/>
              <a:t>For heading, use Ericsson Hilda in bold. For copy and bullets, use E. Hilda.</a:t>
            </a:r>
          </a:p>
          <a:p>
            <a:pPr lvl="0"/>
            <a:r>
              <a:rPr lang="en-US" dirty="0"/>
              <a:t>First level</a:t>
            </a:r>
          </a:p>
          <a:p>
            <a:pPr lvl="1"/>
            <a:r>
              <a:rPr lang="en-US" dirty="0"/>
              <a:t>Second level</a:t>
            </a:r>
          </a:p>
        </p:txBody>
      </p:sp>
      <p:sp>
        <p:nvSpPr>
          <p:cNvPr id="9" name="Content Placeholder 3"/>
          <p:cNvSpPr>
            <a:spLocks noGrp="1"/>
          </p:cNvSpPr>
          <p:nvPr>
            <p:ph sz="quarter" idx="13" hasCustomPrompt="1"/>
          </p:nvPr>
        </p:nvSpPr>
        <p:spPr>
          <a:xfrm>
            <a:off x="9121776" y="4149724"/>
            <a:ext cx="2590799" cy="2087563"/>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dirty="0"/>
              <a:t>For heading, use Ericsson Hilda in bold. For copy and bullets, use E. Hilda.</a:t>
            </a:r>
          </a:p>
          <a:p>
            <a:pPr lvl="0"/>
            <a:r>
              <a:rPr lang="en-US" dirty="0"/>
              <a:t>First level</a:t>
            </a:r>
          </a:p>
          <a:p>
            <a:pPr lvl="1"/>
            <a:r>
              <a:rPr lang="en-US" dirty="0"/>
              <a:t>Second level</a:t>
            </a:r>
          </a:p>
        </p:txBody>
      </p:sp>
      <p:sp>
        <p:nvSpPr>
          <p:cNvPr id="7" name="Title_SM">
            <a:extLst>
              <a:ext uri="{FF2B5EF4-FFF2-40B4-BE49-F238E27FC236}">
                <a16:creationId xmlns:a16="http://schemas.microsoft.com/office/drawing/2014/main" id="{F83268EB-5955-4A3F-8B85-E7C084E6FAF5}"/>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p>
        </p:txBody>
      </p:sp>
    </p:spTree>
    <p:extLst>
      <p:ext uri="{BB962C8B-B14F-4D97-AF65-F5344CB8AC3E}">
        <p14:creationId xmlns:p14="http://schemas.microsoft.com/office/powerpoint/2010/main" val="18003859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6" name="Content Placeholder 4"/>
          <p:cNvSpPr>
            <a:spLocks noGrp="1"/>
          </p:cNvSpPr>
          <p:nvPr>
            <p:ph sz="quarter" idx="4" hasCustomPrompt="1"/>
          </p:nvPr>
        </p:nvSpPr>
        <p:spPr>
          <a:xfrm>
            <a:off x="6240462" y="4149724"/>
            <a:ext cx="5472113" cy="2087564"/>
          </a:xfrm>
          <a:prstGeom prst="rect">
            <a:avLst/>
          </a:prstGeom>
        </p:spPr>
        <p:txBody>
          <a:bodyPr lIns="72000" tIns="36000"/>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a:p>
            <a:pPr lvl="3"/>
            <a:r>
              <a:rPr lang="en-US" dirty="0"/>
              <a:t>Fourth level</a:t>
            </a:r>
          </a:p>
        </p:txBody>
      </p:sp>
      <p:sp>
        <p:nvSpPr>
          <p:cNvPr id="4" name="Content Placeholder 2"/>
          <p:cNvSpPr>
            <a:spLocks noGrp="1"/>
          </p:cNvSpPr>
          <p:nvPr>
            <p:ph sz="quarter" idx="2" hasCustomPrompt="1"/>
          </p:nvPr>
        </p:nvSpPr>
        <p:spPr>
          <a:xfrm>
            <a:off x="6240462" y="1844674"/>
            <a:ext cx="5472113" cy="2089151"/>
          </a:xfrm>
          <a:prstGeom prst="rect">
            <a:avLst/>
          </a:prstGeom>
        </p:spPr>
        <p:txBody>
          <a:bodyPr lIns="72000" tIns="36000"/>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a:p>
            <a:pPr lvl="3"/>
            <a:r>
              <a:rPr lang="en-US" dirty="0"/>
              <a:t>Fourth level</a:t>
            </a:r>
          </a:p>
        </p:txBody>
      </p:sp>
      <p:sp>
        <p:nvSpPr>
          <p:cNvPr id="3" name="Content Placeholder 1"/>
          <p:cNvSpPr>
            <a:spLocks noGrp="1"/>
          </p:cNvSpPr>
          <p:nvPr>
            <p:ph sz="quarter" idx="1" hasCustomPrompt="1"/>
          </p:nvPr>
        </p:nvSpPr>
        <p:spPr>
          <a:xfrm>
            <a:off x="479425" y="1844674"/>
            <a:ext cx="5472113" cy="2089151"/>
          </a:xfrm>
          <a:prstGeom prst="rect">
            <a:avLst/>
          </a:prstGeom>
        </p:spPr>
        <p:txBody>
          <a:bodyPr lIns="72000" tIns="36000"/>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a:p>
            <a:pPr lvl="3"/>
            <a:r>
              <a:rPr lang="en-US" dirty="0"/>
              <a:t>Fourth level</a:t>
            </a:r>
          </a:p>
        </p:txBody>
      </p:sp>
      <p:sp>
        <p:nvSpPr>
          <p:cNvPr id="7" name="Content Placeholder 1">
            <a:extLst>
              <a:ext uri="{FF2B5EF4-FFF2-40B4-BE49-F238E27FC236}">
                <a16:creationId xmlns:a16="http://schemas.microsoft.com/office/drawing/2014/main" id="{5BD2C41D-0700-4885-AB77-25AFFE4E1FDA}"/>
              </a:ext>
            </a:extLst>
          </p:cNvPr>
          <p:cNvSpPr>
            <a:spLocks noGrp="1"/>
          </p:cNvSpPr>
          <p:nvPr>
            <p:ph sz="quarter" idx="10" hasCustomPrompt="1"/>
          </p:nvPr>
        </p:nvSpPr>
        <p:spPr>
          <a:xfrm>
            <a:off x="479425" y="4149725"/>
            <a:ext cx="5472113" cy="2089151"/>
          </a:xfrm>
          <a:prstGeom prst="rect">
            <a:avLst/>
          </a:prstGeom>
        </p:spPr>
        <p:txBody>
          <a:bodyPr lIns="72000" tIns="36000"/>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a:p>
            <a:pPr lvl="3"/>
            <a:r>
              <a:rPr lang="en-US" dirty="0"/>
              <a:t>Fourth level</a:t>
            </a:r>
          </a:p>
        </p:txBody>
      </p:sp>
      <p:sp>
        <p:nvSpPr>
          <p:cNvPr id="9" name="Title_SM">
            <a:extLst>
              <a:ext uri="{FF2B5EF4-FFF2-40B4-BE49-F238E27FC236}">
                <a16:creationId xmlns:a16="http://schemas.microsoft.com/office/drawing/2014/main" id="{2C948968-FB06-45CC-8259-6BDE4430EACB}"/>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p>
        </p:txBody>
      </p:sp>
    </p:spTree>
    <p:extLst>
      <p:ext uri="{BB962C8B-B14F-4D97-AF65-F5344CB8AC3E}">
        <p14:creationId xmlns:p14="http://schemas.microsoft.com/office/powerpoint/2010/main" val="9527507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8 Content">
    <p:spTree>
      <p:nvGrpSpPr>
        <p:cNvPr id="1" name=""/>
        <p:cNvGrpSpPr/>
        <p:nvPr/>
      </p:nvGrpSpPr>
      <p:grpSpPr>
        <a:xfrm>
          <a:off x="0" y="0"/>
          <a:ext cx="0" cy="0"/>
          <a:chOff x="0" y="0"/>
          <a:chExt cx="0" cy="0"/>
        </a:xfrm>
      </p:grpSpPr>
      <p:sp>
        <p:nvSpPr>
          <p:cNvPr id="6" name="Content Placeholder 4"/>
          <p:cNvSpPr>
            <a:spLocks noGrp="1"/>
          </p:cNvSpPr>
          <p:nvPr>
            <p:ph sz="quarter" idx="4" hasCustomPrompt="1"/>
          </p:nvPr>
        </p:nvSpPr>
        <p:spPr>
          <a:xfrm>
            <a:off x="6240463" y="4150995"/>
            <a:ext cx="2592387" cy="2086292"/>
          </a:xfrm>
          <a:prstGeom prst="rect">
            <a:avLst/>
          </a:prstGeom>
        </p:spPr>
        <p:txBody>
          <a:bodyPr lIns="72000" tIns="36000"/>
          <a:lstStyle>
            <a:lvl1pPr>
              <a:defRPr sz="2000"/>
            </a:lvl1pPr>
            <a:lvl2pPr>
              <a:defRPr sz="2000"/>
            </a:lvl2pPr>
            <a:lvl3pPr>
              <a:defRPr sz="2000"/>
            </a:lvl3pPr>
            <a:lvl4pPr>
              <a:defRPr sz="2000"/>
            </a:lvl4pPr>
            <a:lvl5pPr marL="1028700" indent="0">
              <a:buNone/>
              <a:defRPr sz="2000"/>
            </a:lvl5pPr>
          </a:lstStyle>
          <a:p>
            <a:pPr lvl="0"/>
            <a:r>
              <a:rPr lang="en-US" dirty="0"/>
              <a:t>For heading, use Ericsson Hilda in bold. For copy and bullets, use E. Hilda.</a:t>
            </a:r>
          </a:p>
          <a:p>
            <a:pPr lvl="0"/>
            <a:r>
              <a:rPr lang="en-US" dirty="0"/>
              <a:t>First level</a:t>
            </a:r>
          </a:p>
          <a:p>
            <a:pPr lvl="1"/>
            <a:r>
              <a:rPr lang="en-US" dirty="0"/>
              <a:t>Second level</a:t>
            </a:r>
          </a:p>
        </p:txBody>
      </p:sp>
      <p:sp>
        <p:nvSpPr>
          <p:cNvPr id="5" name="Content Placeholder 3"/>
          <p:cNvSpPr>
            <a:spLocks noGrp="1"/>
          </p:cNvSpPr>
          <p:nvPr>
            <p:ph sz="quarter" idx="3" hasCustomPrompt="1"/>
          </p:nvPr>
        </p:nvSpPr>
        <p:spPr>
          <a:xfrm>
            <a:off x="479424" y="4149724"/>
            <a:ext cx="2592389" cy="2087563"/>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dirty="0"/>
              <a:t>For heading, use Ericsson Hilda in bold. For copy and bullets, use E. Hilda.</a:t>
            </a:r>
          </a:p>
          <a:p>
            <a:pPr lvl="0"/>
            <a:r>
              <a:rPr lang="en-US" dirty="0"/>
              <a:t>First level</a:t>
            </a:r>
          </a:p>
          <a:p>
            <a:pPr lvl="1"/>
            <a:r>
              <a:rPr lang="en-US" dirty="0"/>
              <a:t>Second level</a:t>
            </a:r>
          </a:p>
        </p:txBody>
      </p:sp>
      <p:sp>
        <p:nvSpPr>
          <p:cNvPr id="4" name="Content Placeholder 2"/>
          <p:cNvSpPr>
            <a:spLocks noGrp="1"/>
          </p:cNvSpPr>
          <p:nvPr>
            <p:ph sz="quarter" idx="2" hasCustomPrompt="1"/>
          </p:nvPr>
        </p:nvSpPr>
        <p:spPr>
          <a:xfrm>
            <a:off x="6240463" y="1844675"/>
            <a:ext cx="2592387" cy="2089150"/>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dirty="0"/>
              <a:t>For heading, use Ericsson Hilda in bold. For copy and bullets, use E. Hilda.</a:t>
            </a:r>
          </a:p>
          <a:p>
            <a:pPr lvl="0"/>
            <a:r>
              <a:rPr lang="en-US" dirty="0"/>
              <a:t>First level</a:t>
            </a:r>
          </a:p>
          <a:p>
            <a:pPr lvl="1"/>
            <a:r>
              <a:rPr lang="en-US" dirty="0"/>
              <a:t>Second level</a:t>
            </a:r>
          </a:p>
          <a:p>
            <a:pPr lvl="3"/>
            <a:endParaRPr lang="en-US" dirty="0"/>
          </a:p>
        </p:txBody>
      </p:sp>
      <p:sp>
        <p:nvSpPr>
          <p:cNvPr id="3" name="Content Placeholder 1"/>
          <p:cNvSpPr>
            <a:spLocks noGrp="1"/>
          </p:cNvSpPr>
          <p:nvPr>
            <p:ph sz="quarter" idx="1" hasCustomPrompt="1"/>
          </p:nvPr>
        </p:nvSpPr>
        <p:spPr>
          <a:xfrm>
            <a:off x="479424" y="1844675"/>
            <a:ext cx="2592389" cy="2089150"/>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dirty="0"/>
              <a:t>For heading, use Ericsson Hilda in bold. For copy and bullets, use E. Hilda.</a:t>
            </a:r>
          </a:p>
          <a:p>
            <a:pPr lvl="0"/>
            <a:r>
              <a:rPr lang="en-US" dirty="0"/>
              <a:t>First level</a:t>
            </a:r>
          </a:p>
          <a:p>
            <a:pPr lvl="1"/>
            <a:r>
              <a:rPr lang="en-US" dirty="0"/>
              <a:t>Second level</a:t>
            </a:r>
          </a:p>
        </p:txBody>
      </p:sp>
      <p:sp>
        <p:nvSpPr>
          <p:cNvPr id="8" name="Content Placeholder 3"/>
          <p:cNvSpPr>
            <a:spLocks noGrp="1"/>
          </p:cNvSpPr>
          <p:nvPr>
            <p:ph sz="quarter" idx="10" hasCustomPrompt="1"/>
          </p:nvPr>
        </p:nvSpPr>
        <p:spPr>
          <a:xfrm>
            <a:off x="3359151" y="4149724"/>
            <a:ext cx="2592387" cy="2087563"/>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dirty="0"/>
              <a:t>For heading, use Ericsson Hilda in bold. For copy and bullets, use E. Hilda.</a:t>
            </a:r>
          </a:p>
          <a:p>
            <a:pPr lvl="0"/>
            <a:r>
              <a:rPr lang="en-US" dirty="0"/>
              <a:t>First level</a:t>
            </a:r>
          </a:p>
          <a:p>
            <a:pPr lvl="1"/>
            <a:r>
              <a:rPr lang="en-US" dirty="0"/>
              <a:t>Second level</a:t>
            </a:r>
          </a:p>
        </p:txBody>
      </p:sp>
      <p:sp>
        <p:nvSpPr>
          <p:cNvPr id="9" name="Content Placeholder 1"/>
          <p:cNvSpPr>
            <a:spLocks noGrp="1"/>
          </p:cNvSpPr>
          <p:nvPr>
            <p:ph sz="quarter" idx="11" hasCustomPrompt="1"/>
          </p:nvPr>
        </p:nvSpPr>
        <p:spPr>
          <a:xfrm>
            <a:off x="3359151" y="1844675"/>
            <a:ext cx="2592388" cy="2089150"/>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dirty="0"/>
              <a:t>For heading, use Ericsson Hilda in bold. For copy and bullets, use E. Hilda.</a:t>
            </a:r>
          </a:p>
          <a:p>
            <a:pPr lvl="0"/>
            <a:r>
              <a:rPr lang="en-US" dirty="0"/>
              <a:t>First level</a:t>
            </a:r>
          </a:p>
          <a:p>
            <a:pPr lvl="1"/>
            <a:r>
              <a:rPr lang="en-US" dirty="0"/>
              <a:t>Second level</a:t>
            </a:r>
          </a:p>
        </p:txBody>
      </p:sp>
      <p:sp>
        <p:nvSpPr>
          <p:cNvPr id="10" name="Content Placeholder 4"/>
          <p:cNvSpPr>
            <a:spLocks noGrp="1"/>
          </p:cNvSpPr>
          <p:nvPr>
            <p:ph sz="quarter" idx="12" hasCustomPrompt="1"/>
          </p:nvPr>
        </p:nvSpPr>
        <p:spPr>
          <a:xfrm>
            <a:off x="9120188" y="4149725"/>
            <a:ext cx="2592387" cy="2087562"/>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dirty="0"/>
              <a:t>For heading, use Ericsson Hilda in bold. For copy and bullets, use E. Hilda.</a:t>
            </a:r>
          </a:p>
          <a:p>
            <a:pPr lvl="0"/>
            <a:r>
              <a:rPr lang="en-US" dirty="0"/>
              <a:t>First level</a:t>
            </a:r>
          </a:p>
          <a:p>
            <a:pPr lvl="1"/>
            <a:r>
              <a:rPr lang="en-US" dirty="0"/>
              <a:t>Second level</a:t>
            </a:r>
          </a:p>
        </p:txBody>
      </p:sp>
      <p:sp>
        <p:nvSpPr>
          <p:cNvPr id="11" name="Content Placeholder 2"/>
          <p:cNvSpPr>
            <a:spLocks noGrp="1"/>
          </p:cNvSpPr>
          <p:nvPr>
            <p:ph sz="quarter" idx="13" hasCustomPrompt="1"/>
          </p:nvPr>
        </p:nvSpPr>
        <p:spPr>
          <a:xfrm>
            <a:off x="9120188" y="1844674"/>
            <a:ext cx="2592387" cy="2089151"/>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dirty="0"/>
              <a:t>For heading, use Ericsson Hilda in bold. For copy and bullets, use E. Hilda.</a:t>
            </a:r>
          </a:p>
          <a:p>
            <a:pPr lvl="0"/>
            <a:r>
              <a:rPr lang="en-US" dirty="0"/>
              <a:t>First level</a:t>
            </a:r>
          </a:p>
          <a:p>
            <a:pPr lvl="1"/>
            <a:r>
              <a:rPr lang="en-US" dirty="0"/>
              <a:t>Second level</a:t>
            </a:r>
          </a:p>
          <a:p>
            <a:pPr lvl="3"/>
            <a:endParaRPr lang="en-US" dirty="0"/>
          </a:p>
        </p:txBody>
      </p:sp>
      <p:sp>
        <p:nvSpPr>
          <p:cNvPr id="13" name="Title_SM">
            <a:extLst>
              <a:ext uri="{FF2B5EF4-FFF2-40B4-BE49-F238E27FC236}">
                <a16:creationId xmlns:a16="http://schemas.microsoft.com/office/drawing/2014/main" id="{99858DC4-E787-41D2-A613-961D60F89117}"/>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p>
        </p:txBody>
      </p:sp>
    </p:spTree>
    <p:extLst>
      <p:ext uri="{BB962C8B-B14F-4D97-AF65-F5344CB8AC3E}">
        <p14:creationId xmlns:p14="http://schemas.microsoft.com/office/powerpoint/2010/main" val="267363617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logo end slide">
    <p:spTree>
      <p:nvGrpSpPr>
        <p:cNvPr id="1" name=""/>
        <p:cNvGrpSpPr/>
        <p:nvPr/>
      </p:nvGrpSpPr>
      <p:grpSpPr>
        <a:xfrm>
          <a:off x="0" y="0"/>
          <a:ext cx="0" cy="0"/>
          <a:chOff x="0" y="0"/>
          <a:chExt cx="0" cy="0"/>
        </a:xfrm>
      </p:grpSpPr>
      <p:sp>
        <p:nvSpPr>
          <p:cNvPr id="9" name="SubTitle_TM">
            <a:extLst>
              <a:ext uri="{FF2B5EF4-FFF2-40B4-BE49-F238E27FC236}">
                <a16:creationId xmlns:a16="http://schemas.microsoft.com/office/drawing/2014/main" id="{B200748E-0B61-48E1-8B47-504C30250995}"/>
              </a:ext>
            </a:extLst>
          </p:cNvPr>
          <p:cNvSpPr>
            <a:spLocks noGrp="1" noChangeArrowheads="1"/>
          </p:cNvSpPr>
          <p:nvPr>
            <p:ph type="subTitle" idx="1" hasCustomPrompt="1"/>
          </p:nvPr>
        </p:nvSpPr>
        <p:spPr>
          <a:xfrm>
            <a:off x="3071813" y="4153259"/>
            <a:ext cx="6048375" cy="347472"/>
          </a:xfrm>
          <a:prstGeom prst="rect">
            <a:avLst/>
          </a:prstGeom>
        </p:spPr>
        <p:txBody>
          <a:bodyPr rIns="0" anchor="ctr"/>
          <a:lstStyle>
            <a:lvl1pPr marL="0" indent="0" algn="ctr">
              <a:lnSpc>
                <a:spcPct val="100000"/>
              </a:lnSpc>
              <a:spcBef>
                <a:spcPts val="0"/>
              </a:spcBef>
              <a:buFont typeface="Ericsson Hilda Light" charset="0"/>
              <a:buNone/>
              <a:defRPr sz="2000" baseline="0">
                <a:solidFill>
                  <a:schemeClr val="tx1"/>
                </a:solidFill>
                <a:latin typeface="+mn-lt"/>
              </a:defRPr>
            </a:lvl1pPr>
          </a:lstStyle>
          <a:p>
            <a:r>
              <a:rPr lang="en-US" dirty="0"/>
              <a:t>ericsson.com/related-</a:t>
            </a:r>
            <a:r>
              <a:rPr lang="en-US" dirty="0" err="1"/>
              <a:t>url</a:t>
            </a:r>
            <a:endParaRPr lang="en-US" dirty="0"/>
          </a:p>
        </p:txBody>
      </p:sp>
      <p:pic>
        <p:nvPicPr>
          <p:cNvPr id="6" name="Graphic 5">
            <a:extLst>
              <a:ext uri="{FF2B5EF4-FFF2-40B4-BE49-F238E27FC236}">
                <a16:creationId xmlns:a16="http://schemas.microsoft.com/office/drawing/2014/main" id="{8979B00C-7C1F-4F17-8D52-31D787A1234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506895" y="2854112"/>
            <a:ext cx="1163145" cy="1163145"/>
          </a:xfrm>
          <a:prstGeom prst="rect">
            <a:avLst/>
          </a:prstGeom>
        </p:spPr>
      </p:pic>
    </p:spTree>
    <p:extLst>
      <p:ext uri="{BB962C8B-B14F-4D97-AF65-F5344CB8AC3E}">
        <p14:creationId xmlns:p14="http://schemas.microsoft.com/office/powerpoint/2010/main" val="39863120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hite logo end slide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AEBC62E-40C0-43CF-98DC-55F7A1D1FD31}"/>
              </a:ext>
            </a:extLst>
          </p:cNvPr>
          <p:cNvSpPr/>
          <p:nvPr userDrawn="1"/>
        </p:nvSpPr>
        <p:spPr bwMode="auto">
          <a:xfrm>
            <a:off x="0" y="0"/>
            <a:ext cx="12192000" cy="6858000"/>
          </a:xfrm>
          <a:prstGeom prst="rect">
            <a:avLst/>
          </a:prstGeom>
          <a:solidFill>
            <a:schemeClr val="tx1"/>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dirty="0" err="1">
              <a:ln>
                <a:noFill/>
              </a:ln>
              <a:solidFill>
                <a:schemeClr val="bg1"/>
              </a:solidFill>
              <a:effectLst/>
              <a:latin typeface="+mn-lt"/>
            </a:endParaRPr>
          </a:p>
        </p:txBody>
      </p:sp>
      <p:sp>
        <p:nvSpPr>
          <p:cNvPr id="9" name="SubTitle_TM">
            <a:extLst>
              <a:ext uri="{FF2B5EF4-FFF2-40B4-BE49-F238E27FC236}">
                <a16:creationId xmlns:a16="http://schemas.microsoft.com/office/drawing/2014/main" id="{B200748E-0B61-48E1-8B47-504C30250995}"/>
              </a:ext>
            </a:extLst>
          </p:cNvPr>
          <p:cNvSpPr>
            <a:spLocks noGrp="1" noChangeArrowheads="1"/>
          </p:cNvSpPr>
          <p:nvPr>
            <p:ph type="subTitle" idx="1" hasCustomPrompt="1"/>
          </p:nvPr>
        </p:nvSpPr>
        <p:spPr>
          <a:xfrm>
            <a:off x="3071813" y="4153259"/>
            <a:ext cx="6048375" cy="347472"/>
          </a:xfrm>
          <a:prstGeom prst="rect">
            <a:avLst/>
          </a:prstGeom>
        </p:spPr>
        <p:txBody>
          <a:bodyPr rIns="0" anchor="ctr"/>
          <a:lstStyle>
            <a:lvl1pPr marL="0" indent="0" algn="ctr">
              <a:lnSpc>
                <a:spcPct val="100000"/>
              </a:lnSpc>
              <a:spcBef>
                <a:spcPts val="0"/>
              </a:spcBef>
              <a:buFont typeface="Ericsson Hilda Light" charset="0"/>
              <a:buNone/>
              <a:defRPr sz="2000" baseline="0">
                <a:solidFill>
                  <a:schemeClr val="bg1"/>
                </a:solidFill>
                <a:latin typeface="+mn-lt"/>
              </a:defRPr>
            </a:lvl1pPr>
          </a:lstStyle>
          <a:p>
            <a:r>
              <a:rPr lang="en-US" dirty="0"/>
              <a:t>ericsson.com/related-</a:t>
            </a:r>
            <a:r>
              <a:rPr lang="en-US" dirty="0" err="1"/>
              <a:t>url</a:t>
            </a:r>
            <a:endParaRPr lang="en-US" dirty="0"/>
          </a:p>
        </p:txBody>
      </p:sp>
      <p:pic>
        <p:nvPicPr>
          <p:cNvPr id="4" name="Graphic 3">
            <a:extLst>
              <a:ext uri="{FF2B5EF4-FFF2-40B4-BE49-F238E27FC236}">
                <a16:creationId xmlns:a16="http://schemas.microsoft.com/office/drawing/2014/main" id="{ACE90D21-D589-4F0A-88B0-94229A40F01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508509" y="2842270"/>
            <a:ext cx="1174987" cy="1174987"/>
          </a:xfrm>
          <a:prstGeom prst="rect">
            <a:avLst/>
          </a:prstGeom>
        </p:spPr>
      </p:pic>
    </p:spTree>
    <p:extLst>
      <p:ext uri="{BB962C8B-B14F-4D97-AF65-F5344CB8AC3E}">
        <p14:creationId xmlns:p14="http://schemas.microsoft.com/office/powerpoint/2010/main" val="318908836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Embedded characters">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9AF35DD-3E5E-42CB-AFA5-5E09E14F72A4}"/>
              </a:ext>
            </a:extLst>
          </p:cNvPr>
          <p:cNvSpPr txBox="1"/>
          <p:nvPr userDrawn="1"/>
        </p:nvSpPr>
        <p:spPr bwMode="auto">
          <a:xfrm>
            <a:off x="479425" y="142897"/>
            <a:ext cx="11233149" cy="6715103"/>
          </a:xfrm>
          <a:prstGeom prst="rect">
            <a:avLst/>
          </a:prstGeom>
          <a:noFill/>
          <a:ln w="9525">
            <a:noFill/>
            <a:miter lim="800000"/>
            <a:headEnd/>
            <a:tailEnd/>
          </a:ln>
        </p:spPr>
        <p:txBody>
          <a:bodyPr vert="horz" wrap="square" lIns="72000" tIns="36000" rIns="0" bIns="0" numCol="1" rtlCol="0" anchor="t" anchorCtr="0" compatLnSpc="1">
            <a:prstTxWarp prst="textNoShape">
              <a:avLst/>
            </a:prstTxWarp>
            <a:spAutoFit/>
          </a:bodyPr>
          <a:lstStyle/>
          <a:p>
            <a:pPr marL="0" indent="0">
              <a:buClr>
                <a:schemeClr val="tx1"/>
              </a:buClr>
              <a:buFont typeface="Ericsson Hilda Light" panose="00000400000000000000" pitchFamily="2" charset="0"/>
              <a:buNone/>
            </a:pPr>
            <a:r>
              <a:rPr lang="en-US" sz="1400" b="1" dirty="0">
                <a:solidFill>
                  <a:schemeClr val="tx1"/>
                </a:solidFill>
              </a:rPr>
              <a:t>This Master Slide is to ensure that all our characters are embedded with the presentation. Should not be used in a presentation.</a:t>
            </a:r>
          </a:p>
          <a:p>
            <a:pPr marL="0" indent="0">
              <a:buClr>
                <a:schemeClr val="tx1"/>
              </a:buClr>
              <a:buFont typeface="Ericsson Hilda Light" panose="00000400000000000000" pitchFamily="2" charset="0"/>
              <a:buNone/>
            </a:pPr>
            <a:endParaRPr lang="en-US" sz="1400" b="1" dirty="0">
              <a:solidFill>
                <a:schemeClr val="tx1"/>
              </a:solidFill>
            </a:endParaRPr>
          </a:p>
          <a:p>
            <a:pPr marL="0" indent="0">
              <a:buClr>
                <a:schemeClr val="tx1"/>
              </a:buClr>
              <a:buFont typeface="Ericsson Hilda Light" panose="00000400000000000000" pitchFamily="2" charset="0"/>
              <a:buNone/>
            </a:pPr>
            <a:r>
              <a:rPr lang="en-US" sz="1400" dirty="0">
                <a:solidFill>
                  <a:schemeClr val="tx1"/>
                </a:solidFill>
              </a:rPr>
              <a:t>!"#$%&amp;'()*+,./0123456789:;&lt;=&gt;?@ABCDEFGHIJKLMNOPQRSTUVWXYZ[\]^_`</a:t>
            </a:r>
            <a:r>
              <a:rPr lang="en-US" sz="1400" dirty="0" err="1">
                <a:solidFill>
                  <a:schemeClr val="tx1"/>
                </a:solidFill>
              </a:rPr>
              <a:t>abcdefghijklmnopqrstuvwxyz</a:t>
            </a:r>
            <a:r>
              <a:rPr lang="en-US" sz="1400" dirty="0">
                <a:solidFill>
                  <a:schemeClr val="tx1"/>
                </a:solidFill>
              </a:rPr>
              <a:t>{|}~¡¢£¤¥¦§¨©ª«¬®¯°±²³´¶·¸¹º»¼½ÀÁÂÃÄÅÆÇÈËÌÍÎÏÐÑÒÓÔÕÖ×ØÙÚÛÜÝÞßàáâãäåæçèéêëìíîïðñòóôõö÷øùúûüýþÿĀāĂăąĆćĊċČčĎďĐđĒĖėĘęĚěĞğĠġĢģĪīĮįİıĶķĹĺĻļĽľŁłŃńŅņŇňŌŐőŒœŔŕŖŗŘřŚśŞşŠšŢţŤťŪūŮůŰűŲųŴŵŶŷŸŹźŻżŽžƒȘșˆˇ˘˙˚˛˜˝</a:t>
            </a:r>
            <a:r>
              <a:rPr lang="en-US" sz="1400" dirty="0" err="1">
                <a:solidFill>
                  <a:schemeClr val="tx1"/>
                </a:solidFill>
              </a:rPr>
              <a:t>ẀẁẃẄẅỲỳ</a:t>
            </a:r>
            <a:r>
              <a:rPr lang="en-US" sz="1400" dirty="0">
                <a:solidFill>
                  <a:schemeClr val="tx1"/>
                </a:solidFill>
              </a:rPr>
              <a:t>‘’‚“”„†‡•…‰‹›⁄€™ĀĀĂĂĄĄĆĆĊĊČČĎĎĐĐĒĒĖĖĘĘĚĚĞĞĠĠĢĢĪĪĮĮİĶĶĹĹĻĻĽĽŃŃŅŅŇŇŌŌŐŐŔŔŖŖŘŘŚŚŞŞŢŢŤŤŪŪŮŮŰŰŲŲŴŴŶŶŹŹŻŻȘș−≤≥</a:t>
            </a:r>
            <a:r>
              <a:rPr lang="en-US" sz="1400" dirty="0" err="1">
                <a:solidFill>
                  <a:schemeClr val="tx1"/>
                </a:solidFill>
              </a:rPr>
              <a:t>ﬁﬂΆΈΉΊΌΎΏΐΑΒΓΕΖΗΘΙΚΛΜΝΞΟΠΡΣΤΥΦΧΨΪΫΆΈΉΊΰ</a:t>
            </a:r>
            <a:r>
              <a:rPr lang="en-US" sz="1400" dirty="0">
                <a:solidFill>
                  <a:schemeClr val="tx1"/>
                </a:solidFill>
              </a:rPr>
              <a:t>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a:t>
            </a:r>
          </a:p>
          <a:p>
            <a:pPr marL="0" marR="0" lvl="0" indent="0" algn="l" defTabSz="914400"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endParaRPr lang="en-US" sz="1400" dirty="0">
              <a:solidFill>
                <a:schemeClr val="tx1"/>
              </a:solidFill>
            </a:endParaRPr>
          </a:p>
          <a:p>
            <a:pPr marL="0" marR="0" lvl="0" indent="0" algn="l" defTabSz="914400"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r>
              <a:rPr lang="en-US" sz="1400" b="1" dirty="0">
                <a:solidFill>
                  <a:schemeClr val="tx1"/>
                </a:solidFill>
              </a:rPr>
              <a:t>!"#$%&amp;'()*+,./0123456789:;&lt;=&gt;?@ABCDEFGHIJKLMNOPQRSTUVWXYZ[\]^_`</a:t>
            </a:r>
            <a:r>
              <a:rPr lang="en-US" sz="1400" b="1" dirty="0" err="1">
                <a:solidFill>
                  <a:schemeClr val="tx1"/>
                </a:solidFill>
              </a:rPr>
              <a:t>abcdefghijklmnopqrstuvwxyz</a:t>
            </a:r>
            <a:r>
              <a:rPr lang="en-US" sz="1400" b="1" dirty="0">
                <a:solidFill>
                  <a:schemeClr val="tx1"/>
                </a:solidFill>
              </a:rPr>
              <a:t>{|}~¡¢£¤¥¦§¨©ª«¬®¯°±²³´¶·¸¹º»¼½ÀÁÂÃÄÅÆÇÈËÌÍÎÏÐÑÒÓÔÕÖ×ØÙÚÛÜÝÞßàáâãäåæçèéêëìíîïðñòóôõö÷øùúûüýþÿĀāĂăąĆćĊċČčĎďĐđĒĖėĘęĚěĞğĠġĢģĪīĮįİıĶķĹĺĻļĽľŁłŃńŅņŇňŌŐőŒœŔŕŖŗŘřŚśŞşŠšŢţŤťŪūŮůŰűŲųŴŵŶŷŸŹźŻżŽžƒȘșˆˇ˘˙˚˛˜˝</a:t>
            </a:r>
            <a:r>
              <a:rPr lang="en-US" sz="1400" b="1" dirty="0" err="1">
                <a:solidFill>
                  <a:schemeClr val="tx1"/>
                </a:solidFill>
              </a:rPr>
              <a:t>ẀẁẃẄẅỲỳ</a:t>
            </a:r>
            <a:r>
              <a:rPr lang="en-US" sz="1400" b="1" dirty="0">
                <a:solidFill>
                  <a:schemeClr val="tx1"/>
                </a:solidFill>
              </a:rPr>
              <a:t>‘’‚“”„†‡•…‰‹›⁄€™ĀĀĂĂĄĄĆĆĊĊČČĎĎĐĐĒĒĖĖĘĘĚĚĞĞĠĠĢĢĪĪĮĮİĶĶĹĹĻĻĽĽŃŃŅŅŇŇŌŌŐŐŔŔŖŖŘŘŚŚŞŞŢŢŤŤŪŪŮŮŰŰŲŲŴŴŶŶŹŹŻŻȘș−≤≥</a:t>
            </a:r>
            <a:r>
              <a:rPr lang="en-US" sz="1400" b="1" dirty="0" err="1">
                <a:solidFill>
                  <a:schemeClr val="tx1"/>
                </a:solidFill>
              </a:rPr>
              <a:t>ﬁﬂΆΈΉΊΌΎΏΐΑΒΓΕΖΗΘΙΚΛΜΝΞΟΠΡΣΤΥΦΧΨΪΫΆΈΉΊΰ</a:t>
            </a:r>
            <a:r>
              <a:rPr lang="en-US" sz="1400" b="1" dirty="0">
                <a:solidFill>
                  <a:schemeClr val="tx1"/>
                </a:solidFill>
              </a:rPr>
              <a:t>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a:t>
            </a:r>
          </a:p>
          <a:p>
            <a:pPr marL="0" marR="0" lvl="0" indent="0" algn="l" defTabSz="914400"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endParaRPr lang="en-US" sz="1400" dirty="0">
              <a:solidFill>
                <a:schemeClr val="tx1"/>
              </a:solidFill>
            </a:endParaRPr>
          </a:p>
          <a:p>
            <a:pPr marL="0" marR="0" lvl="0" indent="0" algn="l" defTabSz="914400"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r>
              <a:rPr lang="en-US" sz="1400" dirty="0">
                <a:solidFill>
                  <a:schemeClr val="tx1"/>
                </a:solidFill>
                <a:latin typeface="+mj-lt"/>
              </a:rPr>
              <a:t>!"#$%&amp;'()*+,./0123456789:;&lt;=&gt;?@ABCDEFGHIJKLMNOPQRSTUVWXYZ[\]^_`</a:t>
            </a:r>
            <a:r>
              <a:rPr lang="en-US" sz="1400" dirty="0" err="1">
                <a:solidFill>
                  <a:schemeClr val="tx1"/>
                </a:solidFill>
                <a:latin typeface="+mj-lt"/>
              </a:rPr>
              <a:t>abcdefghijklmnopqrstuvwxyz</a:t>
            </a:r>
            <a:r>
              <a:rPr lang="en-US" sz="1400" dirty="0">
                <a:solidFill>
                  <a:schemeClr val="tx1"/>
                </a:solidFill>
                <a:latin typeface="+mj-lt"/>
              </a:rPr>
              <a:t>{|}~¡¢£¤¥¦§¨©ª«¬®¯°±²³´¶·¸¹º»¼½ÀÁÂÃÄÅÆÇÈËÌÍÎÏÐÑÒÓÔÕÖ×ØÙÚÛÜÝÞßàáâãäåæçèéêëìíîïðñòóôõö÷øùúûüýþÿĀāĂăąĆćĊċ</a:t>
            </a:r>
            <a:r>
              <a:rPr lang="en-US" sz="1400" kern="1200" dirty="0">
                <a:solidFill>
                  <a:schemeClr val="tx1"/>
                </a:solidFill>
                <a:latin typeface="+mn-lt"/>
                <a:ea typeface="+mn-ea"/>
                <a:cs typeface="+mn-cs"/>
              </a:rPr>
              <a:t>Čč</a:t>
            </a:r>
            <a:r>
              <a:rPr lang="en-US" sz="1400" dirty="0">
                <a:solidFill>
                  <a:schemeClr val="tx1"/>
                </a:solidFill>
                <a:latin typeface="+mj-lt"/>
              </a:rPr>
              <a:t>ĎďĐđĒĖėĘęĚěĞğĠġĢģĪīĮįİıĶķĹĺĻļĽľŁłŃńŅņŇňŌŐőŒœŔŕŖŗŘřŚśŞşŠšŢţŤťŪūŮůŰűŲųŴŵŶŷŸŹźŻżŽžƒȘșˆˇ˘˙˚˛˜˝</a:t>
            </a:r>
            <a:r>
              <a:rPr lang="en-US" sz="1400" dirty="0" err="1">
                <a:solidFill>
                  <a:schemeClr val="tx1"/>
                </a:solidFill>
                <a:latin typeface="+mj-lt"/>
              </a:rPr>
              <a:t>ẀẁẃẄẅỲỳ</a:t>
            </a:r>
            <a:r>
              <a:rPr lang="en-US" sz="1400" dirty="0">
                <a:solidFill>
                  <a:schemeClr val="tx1"/>
                </a:solidFill>
                <a:latin typeface="+mj-lt"/>
              </a:rPr>
              <a:t>‘’‚“”„†‡•…‰‹›⁄€™ĀĀĂĂĄĄĆĆĊĊČČĎĎĐĐĒĒĖĖĘĘĚĚĞĞĠĠĢĢĪĪĮĮİĶĶĹĹĻĻĽĽŃŃŅŅŇŇŌŌŐŐŔŔŖŖŘŘŚŚŞŞŢŢŤŤŪŪŮŮŰŰŲŲŴŴŶŶŹŹŻŻȘș−≤≥</a:t>
            </a:r>
            <a:r>
              <a:rPr lang="en-US" sz="1400" dirty="0" err="1">
                <a:solidFill>
                  <a:schemeClr val="tx1"/>
                </a:solidFill>
                <a:latin typeface="+mj-lt"/>
              </a:rPr>
              <a:t>ﬁﬂΆΈΉΊΌΎΏΐΑΒΓΕΖΗΘΙΚΛΜΝΞΟΠΡΣΤΥΦΧΨΪΫΆΈΉΊΰ</a:t>
            </a:r>
            <a:r>
              <a:rPr lang="en-US" sz="1400" dirty="0">
                <a:solidFill>
                  <a:schemeClr val="tx1"/>
                </a:solidFill>
                <a:latin typeface="+mj-lt"/>
              </a:rPr>
              <a:t>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a:t>
            </a:r>
          </a:p>
          <a:p>
            <a:pPr marL="0" marR="0" lvl="0" indent="0" algn="l" defTabSz="914400"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endParaRPr lang="en-US" sz="1400" dirty="0">
              <a:solidFill>
                <a:schemeClr val="tx1"/>
              </a:solidFill>
            </a:endParaRPr>
          </a:p>
          <a:p>
            <a:pPr marL="0" marR="0" lvl="0" indent="0" algn="l" defTabSz="914400"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r>
              <a:rPr lang="en-US" sz="1400" b="1" dirty="0">
                <a:solidFill>
                  <a:schemeClr val="tx1"/>
                </a:solidFill>
                <a:latin typeface="+mj-lt"/>
              </a:rPr>
              <a:t>!"#$%&amp;'()*+,./0123456789:;&lt;=&gt;?@ABCDEFGHIJKLMNOPQRSTUVWXYZ[\]^_`</a:t>
            </a:r>
            <a:r>
              <a:rPr lang="en-US" sz="1400" b="1" dirty="0" err="1">
                <a:solidFill>
                  <a:schemeClr val="tx1"/>
                </a:solidFill>
                <a:latin typeface="+mj-lt"/>
              </a:rPr>
              <a:t>abcdefghijklmnopqrstuvwxyz</a:t>
            </a:r>
            <a:r>
              <a:rPr lang="en-US" sz="1400" b="1" dirty="0">
                <a:solidFill>
                  <a:schemeClr val="tx1"/>
                </a:solidFill>
                <a:latin typeface="+mj-lt"/>
              </a:rPr>
              <a:t>{|}~¡¢£¤¥¦§¨©ª«¬®¯°±²³´¶·¸¹º»¼½ÀÁÂÃÄÅÆÇÈËÌÍÎÏÐÑÒÓÔÕÖ×ØÙÚÛÜÝÞßàáâãäåæçèéêëìíîïðñòóôõö÷øùúûüýþÿĀāĂăąĆćĊċ</a:t>
            </a:r>
            <a:r>
              <a:rPr lang="en-US" sz="1400" b="1" kern="1200" dirty="0">
                <a:solidFill>
                  <a:schemeClr val="tx1"/>
                </a:solidFill>
                <a:latin typeface="+mn-lt"/>
                <a:ea typeface="+mn-ea"/>
                <a:cs typeface="+mn-cs"/>
              </a:rPr>
              <a:t>Čč</a:t>
            </a:r>
            <a:r>
              <a:rPr lang="en-US" sz="1400" b="1" dirty="0">
                <a:solidFill>
                  <a:schemeClr val="tx1"/>
                </a:solidFill>
                <a:latin typeface="+mj-lt"/>
              </a:rPr>
              <a:t>ĎďĐđĒĖėĘęĚěĞğĠġĢģĪīĮįİıĶķĹĺĻļĽľŁłŃńŅņŇňŌŐőŒœŔŕŖŗŘřŚśŞşŠšŢţŤťŪūŮůŰűŲųŴŵŶŷŸŹźŻżŽžƒȘșˆˇ˘˙˚˛˜˝</a:t>
            </a:r>
            <a:r>
              <a:rPr lang="en-US" sz="1400" b="1" dirty="0" err="1">
                <a:solidFill>
                  <a:schemeClr val="tx1"/>
                </a:solidFill>
                <a:latin typeface="+mj-lt"/>
              </a:rPr>
              <a:t>ẀẁẃẄẅỲỳ</a:t>
            </a:r>
            <a:r>
              <a:rPr lang="en-US" sz="1400" b="1" dirty="0">
                <a:solidFill>
                  <a:schemeClr val="tx1"/>
                </a:solidFill>
                <a:latin typeface="+mj-lt"/>
              </a:rPr>
              <a:t>‘’‚“”„†‡•…‰‹›⁄€™ĀĀĂĂĄĄĆĆĊĊČČĎĎĐĐĒĒĖĖĘĘĚĚĞĞĠĠĢĢĪĪĮĮİĶĶĹĹĻĻĽĽŃŃŅŅŇŇŌŌŐŐŔŔŖŖŘŘŚŚŞŞŢŢŤŤŪŪŮŮŰŰŲŲŴŴŶŶŹŹŻŻȘș−≤≥</a:t>
            </a:r>
            <a:r>
              <a:rPr lang="en-US" sz="1400" b="1" dirty="0" err="1">
                <a:solidFill>
                  <a:schemeClr val="tx1"/>
                </a:solidFill>
                <a:latin typeface="+mj-lt"/>
              </a:rPr>
              <a:t>ﬁﬂΆΈΉΊΌΎΏΐΑΒΓΕΖΗΘΙΚΛΜΝΞΟΠΡΣΤΥΦΧΨΪΫΆΈΉΊΰ</a:t>
            </a:r>
            <a:r>
              <a:rPr lang="en-US" sz="1400" b="1" dirty="0">
                <a:solidFill>
                  <a:schemeClr val="tx1"/>
                </a:solidFill>
                <a:latin typeface="+mj-lt"/>
              </a:rPr>
              <a:t>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a:t>
            </a:r>
          </a:p>
          <a:p>
            <a:pPr marL="0" marR="0" lvl="0" indent="0" algn="l" defTabSz="914400"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endParaRPr lang="en-US" sz="1400" b="1" dirty="0">
              <a:solidFill>
                <a:schemeClr val="tx1"/>
              </a:solidFill>
              <a:latin typeface="Ericsson Technical Icons" panose="00000500000000000000" pitchFamily="2" charset="0"/>
            </a:endParaRPr>
          </a:p>
          <a:p>
            <a:pPr marL="0" marR="0" lvl="0" indent="0" algn="l" defTabSz="914400"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r>
              <a:rPr lang="en-US" sz="1400" b="1" dirty="0">
                <a:solidFill>
                  <a:schemeClr val="tx1"/>
                </a:solidFill>
                <a:latin typeface="Ericsson Technical Icons" panose="00000500000000000000" pitchFamily="2" charset="0"/>
              </a:rPr>
              <a:t>B C D F G H I L M O P R S W X b c d f g h I l m o p r s w x</a:t>
            </a:r>
            <a:endParaRPr lang="en-US" sz="1400" b="1" dirty="0">
              <a:solidFill>
                <a:schemeClr val="tx1"/>
              </a:solidFill>
              <a:latin typeface="+mj-lt"/>
            </a:endParaRPr>
          </a:p>
        </p:txBody>
      </p:sp>
    </p:spTree>
    <p:extLst>
      <p:ext uri="{BB962C8B-B14F-4D97-AF65-F5344CB8AC3E}">
        <p14:creationId xmlns:p14="http://schemas.microsoft.com/office/powerpoint/2010/main" val="31819081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220AF-07A5-4976-8CD5-BC104FF22B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656676-940E-428A-BA1C-3977FAE8F40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251A22-1D18-4B7C-BA09-4F62282968E6}"/>
              </a:ext>
            </a:extLst>
          </p:cNvPr>
          <p:cNvSpPr>
            <a:spLocks noGrp="1"/>
          </p:cNvSpPr>
          <p:nvPr>
            <p:ph type="dt" sz="half" idx="10"/>
          </p:nvPr>
        </p:nvSpPr>
        <p:spPr/>
        <p:txBody>
          <a:bodyPr/>
          <a:lstStyle/>
          <a:p>
            <a:fld id="{1388465C-1B01-4024-92D6-53925EA588DE}" type="datetimeFigureOut">
              <a:rPr lang="en-US" smtClean="0"/>
              <a:t>11/22/2019</a:t>
            </a:fld>
            <a:endParaRPr lang="en-US"/>
          </a:p>
        </p:txBody>
      </p:sp>
      <p:sp>
        <p:nvSpPr>
          <p:cNvPr id="5" name="Footer Placeholder 4">
            <a:extLst>
              <a:ext uri="{FF2B5EF4-FFF2-40B4-BE49-F238E27FC236}">
                <a16:creationId xmlns:a16="http://schemas.microsoft.com/office/drawing/2014/main" id="{D6462A5C-5A08-4933-826E-5F3F246D0B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F78A30-7E91-4BD6-A28C-D622276EC0A2}"/>
              </a:ext>
            </a:extLst>
          </p:cNvPr>
          <p:cNvSpPr>
            <a:spLocks noGrp="1"/>
          </p:cNvSpPr>
          <p:nvPr>
            <p:ph type="sldNum" sz="quarter" idx="12"/>
          </p:nvPr>
        </p:nvSpPr>
        <p:spPr/>
        <p:txBody>
          <a:bodyPr/>
          <a:lstStyle/>
          <a:p>
            <a:fld id="{E1BD8359-DF18-479D-BB41-4B33DF1E0067}" type="slidenum">
              <a:rPr lang="en-US" smtClean="0"/>
              <a:t>‹#›</a:t>
            </a:fld>
            <a:endParaRPr lang="en-US"/>
          </a:p>
        </p:txBody>
      </p:sp>
    </p:spTree>
    <p:extLst>
      <p:ext uri="{BB962C8B-B14F-4D97-AF65-F5344CB8AC3E}">
        <p14:creationId xmlns:p14="http://schemas.microsoft.com/office/powerpoint/2010/main" val="17326105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Rubrik och fyra innehållsdelar">
    <p:spTree>
      <p:nvGrpSpPr>
        <p:cNvPr id="1" name=""/>
        <p:cNvGrpSpPr/>
        <p:nvPr/>
      </p:nvGrpSpPr>
      <p:grpSpPr>
        <a:xfrm>
          <a:off x="0" y="0"/>
          <a:ext cx="0" cy="0"/>
          <a:chOff x="0" y="0"/>
          <a:chExt cx="0" cy="0"/>
        </a:xfrm>
      </p:grpSpPr>
      <p:sp>
        <p:nvSpPr>
          <p:cNvPr id="6" name="Content Placeholder 4"/>
          <p:cNvSpPr>
            <a:spLocks noGrp="1"/>
          </p:cNvSpPr>
          <p:nvPr>
            <p:ph sz="quarter" idx="4" hasCustomPrompt="1"/>
          </p:nvPr>
        </p:nvSpPr>
        <p:spPr>
          <a:xfrm>
            <a:off x="6240462" y="4149724"/>
            <a:ext cx="5472113" cy="2087564"/>
          </a:xfrm>
          <a:prstGeom prst="rect">
            <a:avLst/>
          </a:prstGeom>
        </p:spPr>
        <p:txBody>
          <a:bodyPr lIns="72000" tIns="36000"/>
          <a:lstStyle>
            <a:lvl1pPr>
              <a:defRPr/>
            </a:lvl1pPr>
            <a:lvl2pPr>
              <a:defRPr/>
            </a:lvl2pPr>
            <a:lvl3pPr>
              <a:defRPr/>
            </a:lvl3pPr>
            <a:lvl4pPr>
              <a:defRPr/>
            </a:lvl4pPr>
            <a:lvl5pPr>
              <a:defRPr/>
            </a:lvl5pPr>
          </a:lstStyle>
          <a:p>
            <a:pPr lvl="1"/>
            <a:r>
              <a:rPr lang="en-US" dirty="0"/>
              <a:t>For heading, use Ericsson Hilda in bold. For copy and bullets, use Ericsson Hilda.</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4" name="Content Placeholder 2"/>
          <p:cNvSpPr>
            <a:spLocks noGrp="1"/>
          </p:cNvSpPr>
          <p:nvPr>
            <p:ph sz="quarter" idx="2" hasCustomPrompt="1"/>
          </p:nvPr>
        </p:nvSpPr>
        <p:spPr>
          <a:xfrm>
            <a:off x="6240462" y="1844674"/>
            <a:ext cx="5472113" cy="2089151"/>
          </a:xfrm>
          <a:prstGeom prst="rect">
            <a:avLst/>
          </a:prstGeom>
        </p:spPr>
        <p:txBody>
          <a:bodyPr lIns="72000" tIns="36000"/>
          <a:lstStyle>
            <a:lvl1pPr>
              <a:defRPr/>
            </a:lvl1pPr>
            <a:lvl2pPr>
              <a:defRPr/>
            </a:lvl2pPr>
            <a:lvl3pPr>
              <a:defRPr/>
            </a:lvl3pPr>
            <a:lvl4pPr>
              <a:defRPr/>
            </a:lvl4pPr>
            <a:lvl5pPr>
              <a:defRPr/>
            </a:lvl5pPr>
          </a:lstStyle>
          <a:p>
            <a:pPr lvl="1"/>
            <a:r>
              <a:rPr lang="en-US" dirty="0"/>
              <a:t>For heading, use Ericsson Hilda in bold. For copy and bullets, use Ericsson Hilda.</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3" name="Content Placeholder 1"/>
          <p:cNvSpPr>
            <a:spLocks noGrp="1"/>
          </p:cNvSpPr>
          <p:nvPr>
            <p:ph sz="quarter" idx="1" hasCustomPrompt="1"/>
          </p:nvPr>
        </p:nvSpPr>
        <p:spPr>
          <a:xfrm>
            <a:off x="479425" y="1844674"/>
            <a:ext cx="5472113" cy="2089151"/>
          </a:xfrm>
          <a:prstGeom prst="rect">
            <a:avLst/>
          </a:prstGeom>
        </p:spPr>
        <p:txBody>
          <a:bodyPr lIns="72000" tIns="36000"/>
          <a:lstStyle>
            <a:lvl1pPr>
              <a:defRPr/>
            </a:lvl1pPr>
            <a:lvl2pPr>
              <a:defRPr/>
            </a:lvl2pPr>
            <a:lvl3pPr>
              <a:defRPr/>
            </a:lvl3pPr>
            <a:lvl4pPr>
              <a:defRPr/>
            </a:lvl4pPr>
            <a:lvl5pPr>
              <a:defRPr/>
            </a:lvl5pPr>
          </a:lstStyle>
          <a:p>
            <a:pPr lvl="1"/>
            <a:r>
              <a:rPr lang="en-US" dirty="0"/>
              <a:t>For heading, use Ericsson Hilda in bold. For copy and bullets, use Ericsson Hilda.</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8" name="Title_SM"/>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dirty="0"/>
              <a:t>Slide title, Ericsson Hilda Light 40pt, Ericsson Black, max 2-lines</a:t>
            </a:r>
          </a:p>
        </p:txBody>
      </p:sp>
      <p:sp>
        <p:nvSpPr>
          <p:cNvPr id="7" name="Content Placeholder 1">
            <a:extLst>
              <a:ext uri="{FF2B5EF4-FFF2-40B4-BE49-F238E27FC236}">
                <a16:creationId xmlns:a16="http://schemas.microsoft.com/office/drawing/2014/main" id="{5BD2C41D-0700-4885-AB77-25AFFE4E1FDA}"/>
              </a:ext>
            </a:extLst>
          </p:cNvPr>
          <p:cNvSpPr>
            <a:spLocks noGrp="1"/>
          </p:cNvSpPr>
          <p:nvPr>
            <p:ph sz="quarter" idx="10" hasCustomPrompt="1"/>
          </p:nvPr>
        </p:nvSpPr>
        <p:spPr>
          <a:xfrm>
            <a:off x="479425" y="4149725"/>
            <a:ext cx="5472113" cy="2089151"/>
          </a:xfrm>
          <a:prstGeom prst="rect">
            <a:avLst/>
          </a:prstGeom>
        </p:spPr>
        <p:txBody>
          <a:bodyPr lIns="72000" tIns="36000"/>
          <a:lstStyle>
            <a:lvl1pPr>
              <a:defRPr/>
            </a:lvl1pPr>
            <a:lvl2pPr>
              <a:defRPr/>
            </a:lvl2pPr>
            <a:lvl3pPr>
              <a:defRPr/>
            </a:lvl3pPr>
            <a:lvl4pPr>
              <a:defRPr/>
            </a:lvl4pPr>
            <a:lvl5pPr>
              <a:defRPr/>
            </a:lvl5pPr>
          </a:lstStyle>
          <a:p>
            <a:pPr lvl="1"/>
            <a:r>
              <a:rPr lang="en-US" dirty="0"/>
              <a:t>For heading, use Ericsson Hilda in bold. For copy and bullets, use Ericsson Hilda.</a:t>
            </a:r>
          </a:p>
          <a:p>
            <a:pPr lvl="1"/>
            <a:r>
              <a:rPr lang="en-US" dirty="0"/>
              <a:t>First level</a:t>
            </a:r>
          </a:p>
          <a:p>
            <a:pPr lvl="2"/>
            <a:r>
              <a:rPr lang="en-US" dirty="0"/>
              <a:t>Second level</a:t>
            </a:r>
          </a:p>
          <a:p>
            <a:pPr lvl="3"/>
            <a:r>
              <a:rPr lang="en-US" dirty="0"/>
              <a:t>Third level</a:t>
            </a:r>
          </a:p>
          <a:p>
            <a:pPr lvl="4"/>
            <a:r>
              <a:rPr lang="en-US" dirty="0"/>
              <a:t>Fourth level</a:t>
            </a:r>
          </a:p>
        </p:txBody>
      </p:sp>
    </p:spTree>
    <p:extLst>
      <p:ext uri="{BB962C8B-B14F-4D97-AF65-F5344CB8AC3E}">
        <p14:creationId xmlns:p14="http://schemas.microsoft.com/office/powerpoint/2010/main" val="8733398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sp>
        <p:nvSpPr>
          <p:cNvPr id="22531" name="Title_TM"/>
          <p:cNvSpPr>
            <a:spLocks noGrp="1" noChangeArrowheads="1"/>
          </p:cNvSpPr>
          <p:nvPr>
            <p:ph type="ctrTitle" hasCustomPrompt="1"/>
          </p:nvPr>
        </p:nvSpPr>
        <p:spPr>
          <a:xfrm>
            <a:off x="479425" y="476250"/>
            <a:ext cx="8353426" cy="3457576"/>
          </a:xfrm>
        </p:spPr>
        <p:txBody>
          <a:bodyPr/>
          <a:lstStyle>
            <a:lvl1pPr>
              <a:lnSpc>
                <a:spcPct val="85000"/>
              </a:lnSpc>
              <a:defRPr sz="6000" b="0" kern="1400" spc="-160" baseline="0">
                <a:latin typeface="+mj-lt"/>
              </a:defRPr>
            </a:lvl1pPr>
          </a:lstStyle>
          <a:p>
            <a:r>
              <a:rPr lang="en-US"/>
              <a:t>Presentation title,</a:t>
            </a:r>
            <a:br>
              <a:rPr lang="en-US"/>
            </a:br>
            <a:r>
              <a:rPr lang="en-US"/>
              <a:t>Ericsson Hilda Light 60pt,</a:t>
            </a:r>
            <a:br>
              <a:rPr lang="en-US"/>
            </a:br>
            <a:r>
              <a:rPr lang="en-US"/>
              <a:t>Ericsson Black,</a:t>
            </a:r>
            <a:br>
              <a:rPr lang="en-US"/>
            </a:br>
            <a:r>
              <a:rPr lang="en-US"/>
              <a:t>max 4-lines</a:t>
            </a:r>
          </a:p>
        </p:txBody>
      </p:sp>
      <p:sp>
        <p:nvSpPr>
          <p:cNvPr id="22530" name="SubTitle_TM"/>
          <p:cNvSpPr>
            <a:spLocks noGrp="1" noChangeArrowheads="1"/>
          </p:cNvSpPr>
          <p:nvPr>
            <p:ph type="subTitle" idx="1" hasCustomPrompt="1"/>
          </p:nvPr>
        </p:nvSpPr>
        <p:spPr>
          <a:xfrm>
            <a:off x="479425" y="4149725"/>
            <a:ext cx="5472114" cy="2087563"/>
          </a:xfrm>
          <a:prstGeom prst="rect">
            <a:avLst/>
          </a:prstGeom>
        </p:spPr>
        <p:txBody>
          <a:bodyPr lIns="72000" anchor="t"/>
          <a:lstStyle>
            <a:lvl1pPr marL="0" indent="0">
              <a:lnSpc>
                <a:spcPct val="100000"/>
              </a:lnSpc>
              <a:spcBef>
                <a:spcPts val="0"/>
              </a:spcBef>
              <a:buFont typeface="Ericsson Hilda Light" charset="0"/>
              <a:buNone/>
              <a:defRPr sz="2000" baseline="0">
                <a:solidFill>
                  <a:schemeClr val="tx1"/>
                </a:solidFill>
                <a:latin typeface="+mn-lt"/>
              </a:defRPr>
            </a:lvl1pPr>
          </a:lstStyle>
          <a:p>
            <a:r>
              <a:rPr lang="en-US"/>
              <a:t>Presentation description/subtitle</a:t>
            </a:r>
            <a:br>
              <a:rPr lang="en-US"/>
            </a:br>
            <a:r>
              <a:rPr lang="en-US"/>
              <a:t>Ericsson Hilda 20pt</a:t>
            </a:r>
          </a:p>
        </p:txBody>
      </p:sp>
      <p:sp>
        <p:nvSpPr>
          <p:cNvPr id="3" name="Content Placeholder 2"/>
          <p:cNvSpPr>
            <a:spLocks noGrp="1"/>
          </p:cNvSpPr>
          <p:nvPr>
            <p:ph sz="quarter" idx="10" hasCustomPrompt="1"/>
          </p:nvPr>
        </p:nvSpPr>
        <p:spPr>
          <a:xfrm>
            <a:off x="6240463" y="6237288"/>
            <a:ext cx="1910479" cy="287336"/>
          </a:xfrm>
          <a:prstGeom prst="rect">
            <a:avLst/>
          </a:prstGeom>
        </p:spPr>
        <p:txBody>
          <a:bodyPr wrap="none" anchor="b"/>
          <a:lstStyle>
            <a:lvl1pPr marL="0" indent="0" algn="r">
              <a:buNone/>
              <a:defRPr sz="1200">
                <a:latin typeface="+mn-lt"/>
              </a:defRPr>
            </a:lvl1pPr>
          </a:lstStyle>
          <a:p>
            <a:r>
              <a:rPr lang="en-US"/>
              <a:t>Speaker name</a:t>
            </a:r>
          </a:p>
        </p:txBody>
      </p:sp>
      <p:sp>
        <p:nvSpPr>
          <p:cNvPr id="12" name="Content Placeholder 11"/>
          <p:cNvSpPr>
            <a:spLocks noGrp="1"/>
          </p:cNvSpPr>
          <p:nvPr>
            <p:ph sz="quarter" idx="11" hasCustomPrompt="1"/>
          </p:nvPr>
        </p:nvSpPr>
        <p:spPr>
          <a:xfrm>
            <a:off x="8229600" y="6237287"/>
            <a:ext cx="2515041" cy="287337"/>
          </a:xfrm>
          <a:prstGeom prst="rect">
            <a:avLst/>
          </a:prstGeom>
          <a:noFill/>
          <a:ln w="9525">
            <a:noFill/>
            <a:miter lim="800000"/>
            <a:headEnd/>
            <a:tailEnd/>
          </a:ln>
        </p:spPr>
        <p:txBody>
          <a:bodyPr tIns="0" rIns="0" anchor="b"/>
          <a:lstStyle>
            <a:lvl1pPr marL="0" indent="0" algn="ctr">
              <a:buNone/>
              <a:defRPr lang="en-US" sz="1200" dirty="0">
                <a:latin typeface="+mn-lt"/>
              </a:defRPr>
            </a:lvl1pPr>
          </a:lstStyle>
          <a:p>
            <a:r>
              <a:rPr lang="en-US"/>
              <a:t>Organization</a:t>
            </a:r>
          </a:p>
        </p:txBody>
      </p:sp>
      <p:sp>
        <p:nvSpPr>
          <p:cNvPr id="15" name="Content Placeholder 11"/>
          <p:cNvSpPr>
            <a:spLocks noGrp="1"/>
          </p:cNvSpPr>
          <p:nvPr>
            <p:ph sz="quarter" idx="12" hasCustomPrompt="1"/>
          </p:nvPr>
        </p:nvSpPr>
        <p:spPr>
          <a:xfrm>
            <a:off x="10811951" y="6237287"/>
            <a:ext cx="897503" cy="287337"/>
          </a:xfrm>
          <a:prstGeom prst="rect">
            <a:avLst/>
          </a:prstGeom>
          <a:noFill/>
          <a:ln w="9525">
            <a:noFill/>
            <a:miter lim="800000"/>
            <a:headEnd/>
            <a:tailEnd/>
          </a:ln>
        </p:spPr>
        <p:txBody>
          <a:bodyPr wrap="none" tIns="0" rIns="0" anchor="b"/>
          <a:lstStyle>
            <a:lvl1pPr marL="0" indent="0" algn="ctr">
              <a:buNone/>
              <a:defRPr lang="en-US" sz="1200" dirty="0">
                <a:latin typeface="+mn-lt"/>
              </a:defRPr>
            </a:lvl1pPr>
          </a:lstStyle>
          <a:p>
            <a:pPr lvl="0"/>
            <a:r>
              <a:rPr lang="en-US"/>
              <a:t>YYYY-MM-DD</a:t>
            </a:r>
          </a:p>
        </p:txBody>
      </p:sp>
    </p:spTree>
    <p:extLst>
      <p:ext uri="{BB962C8B-B14F-4D97-AF65-F5344CB8AC3E}">
        <p14:creationId xmlns:p14="http://schemas.microsoft.com/office/powerpoint/2010/main" val="1946305898"/>
      </p:ext>
    </p:extLst>
  </p:cSld>
  <p:clrMapOvr>
    <a:masterClrMapping/>
  </p:clrMapOvr>
  <p:hf sldNum="0" hdr="0" ftr="0"/>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Page w. Bright Photo">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9A763E3F-D546-48DC-86FC-898851FBC7BD}"/>
              </a:ext>
            </a:extLst>
          </p:cNvPr>
          <p:cNvSpPr>
            <a:spLocks noGrp="1"/>
          </p:cNvSpPr>
          <p:nvPr>
            <p:ph type="pic" sz="quarter" idx="13" hasCustomPrompt="1"/>
          </p:nvPr>
        </p:nvSpPr>
        <p:spPr>
          <a:xfrm>
            <a:off x="1" y="0"/>
            <a:ext cx="12192000" cy="6858000"/>
          </a:xfrm>
          <a:prstGeom prst="rect">
            <a:avLst/>
          </a:prstGeom>
          <a:solidFill>
            <a:schemeClr val="tx1">
              <a:lumMod val="10000"/>
              <a:lumOff val="90000"/>
            </a:schemeClr>
          </a:solidFill>
        </p:spPr>
        <p:txBody>
          <a:bodyPr anchor="ctr"/>
          <a:lstStyle>
            <a:lvl1pPr marL="0" indent="0" algn="ctr">
              <a:buNone/>
              <a:defRPr/>
            </a:lvl1pPr>
          </a:lstStyle>
          <a:p>
            <a:r>
              <a:rPr lang="en-US"/>
              <a:t>                                                                         Click icon to add a bright image</a:t>
            </a:r>
          </a:p>
        </p:txBody>
      </p:sp>
      <p:sp>
        <p:nvSpPr>
          <p:cNvPr id="22531" name="Title_TM"/>
          <p:cNvSpPr>
            <a:spLocks noGrp="1" noChangeArrowheads="1"/>
          </p:cNvSpPr>
          <p:nvPr>
            <p:ph type="ctrTitle" hasCustomPrompt="1"/>
          </p:nvPr>
        </p:nvSpPr>
        <p:spPr>
          <a:xfrm>
            <a:off x="479425" y="476250"/>
            <a:ext cx="8353426" cy="2330958"/>
          </a:xfrm>
        </p:spPr>
        <p:txBody>
          <a:bodyPr/>
          <a:lstStyle>
            <a:lvl1pPr>
              <a:lnSpc>
                <a:spcPct val="85000"/>
              </a:lnSpc>
              <a:defRPr sz="6000" b="0" kern="1400" spc="-160" baseline="0">
                <a:latin typeface="+mj-lt"/>
              </a:defRPr>
            </a:lvl1pPr>
          </a:lstStyle>
          <a:p>
            <a:r>
              <a:rPr lang="en-US"/>
              <a:t>Presentation title,</a:t>
            </a:r>
            <a:br>
              <a:rPr lang="en-US"/>
            </a:br>
            <a:r>
              <a:rPr lang="en-US"/>
              <a:t>Ericsson Hilda Light 60pt,</a:t>
            </a:r>
            <a:br>
              <a:rPr lang="en-US"/>
            </a:br>
            <a:r>
              <a:rPr lang="en-US"/>
              <a:t>Ericsson Black,</a:t>
            </a:r>
            <a:br>
              <a:rPr lang="en-US"/>
            </a:br>
            <a:r>
              <a:rPr lang="en-US"/>
              <a:t>max 4-lines</a:t>
            </a:r>
          </a:p>
        </p:txBody>
      </p:sp>
      <p:sp>
        <p:nvSpPr>
          <p:cNvPr id="22530" name="SubTitle_TM"/>
          <p:cNvSpPr>
            <a:spLocks noGrp="1" noChangeArrowheads="1"/>
          </p:cNvSpPr>
          <p:nvPr>
            <p:ph type="subTitle" idx="1" hasCustomPrompt="1"/>
          </p:nvPr>
        </p:nvSpPr>
        <p:spPr>
          <a:xfrm>
            <a:off x="479425" y="4149725"/>
            <a:ext cx="5472114" cy="2087563"/>
          </a:xfrm>
          <a:prstGeom prst="rect">
            <a:avLst/>
          </a:prstGeom>
        </p:spPr>
        <p:txBody>
          <a:bodyPr lIns="72000" anchor="t"/>
          <a:lstStyle>
            <a:lvl1pPr marL="0" indent="0">
              <a:lnSpc>
                <a:spcPct val="100000"/>
              </a:lnSpc>
              <a:spcBef>
                <a:spcPts val="0"/>
              </a:spcBef>
              <a:buFont typeface="Ericsson Hilda Light" charset="0"/>
              <a:buNone/>
              <a:defRPr sz="2000" baseline="0">
                <a:solidFill>
                  <a:schemeClr val="tx1"/>
                </a:solidFill>
                <a:latin typeface="+mn-lt"/>
              </a:defRPr>
            </a:lvl1pPr>
          </a:lstStyle>
          <a:p>
            <a:r>
              <a:rPr lang="en-US"/>
              <a:t>Presentation description/subtitle</a:t>
            </a:r>
            <a:br>
              <a:rPr lang="en-US"/>
            </a:br>
            <a:r>
              <a:rPr lang="en-US"/>
              <a:t>Ericsson Hilda 20pt</a:t>
            </a:r>
          </a:p>
        </p:txBody>
      </p:sp>
      <p:pic>
        <p:nvPicPr>
          <p:cNvPr id="9" name="Graphic 8">
            <a:extLst>
              <a:ext uri="{FF2B5EF4-FFF2-40B4-BE49-F238E27FC236}">
                <a16:creationId xmlns:a16="http://schemas.microsoft.com/office/drawing/2014/main" id="{6E03516D-EC68-4282-84F4-9729304A51D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490452" y="476250"/>
            <a:ext cx="256032" cy="256032"/>
          </a:xfrm>
          <a:prstGeom prst="rect">
            <a:avLst/>
          </a:prstGeom>
        </p:spPr>
      </p:pic>
      <p:sp>
        <p:nvSpPr>
          <p:cNvPr id="10" name="Content Placeholder 2">
            <a:extLst>
              <a:ext uri="{FF2B5EF4-FFF2-40B4-BE49-F238E27FC236}">
                <a16:creationId xmlns:a16="http://schemas.microsoft.com/office/drawing/2014/main" id="{C3D47211-FF10-4DFA-A5AF-8E0A63463B47}"/>
              </a:ext>
            </a:extLst>
          </p:cNvPr>
          <p:cNvSpPr>
            <a:spLocks noGrp="1"/>
          </p:cNvSpPr>
          <p:nvPr>
            <p:ph sz="quarter" idx="10" hasCustomPrompt="1"/>
          </p:nvPr>
        </p:nvSpPr>
        <p:spPr>
          <a:xfrm>
            <a:off x="6240463" y="6237288"/>
            <a:ext cx="1910479" cy="287336"/>
          </a:xfrm>
          <a:prstGeom prst="rect">
            <a:avLst/>
          </a:prstGeom>
        </p:spPr>
        <p:txBody>
          <a:bodyPr wrap="none" anchor="b"/>
          <a:lstStyle>
            <a:lvl1pPr marL="0" indent="0" algn="r">
              <a:buNone/>
              <a:defRPr sz="1200">
                <a:latin typeface="+mn-lt"/>
              </a:defRPr>
            </a:lvl1pPr>
          </a:lstStyle>
          <a:p>
            <a:r>
              <a:rPr lang="en-US"/>
              <a:t>Speaker name</a:t>
            </a:r>
          </a:p>
        </p:txBody>
      </p:sp>
      <p:sp>
        <p:nvSpPr>
          <p:cNvPr id="11" name="Content Placeholder 11">
            <a:extLst>
              <a:ext uri="{FF2B5EF4-FFF2-40B4-BE49-F238E27FC236}">
                <a16:creationId xmlns:a16="http://schemas.microsoft.com/office/drawing/2014/main" id="{0E57E58D-AC34-4A4B-A5B1-CE1B53ABBDA9}"/>
              </a:ext>
            </a:extLst>
          </p:cNvPr>
          <p:cNvSpPr>
            <a:spLocks noGrp="1"/>
          </p:cNvSpPr>
          <p:nvPr>
            <p:ph sz="quarter" idx="11" hasCustomPrompt="1"/>
          </p:nvPr>
        </p:nvSpPr>
        <p:spPr>
          <a:xfrm>
            <a:off x="8229600" y="6237287"/>
            <a:ext cx="2515041" cy="287337"/>
          </a:xfrm>
          <a:prstGeom prst="rect">
            <a:avLst/>
          </a:prstGeom>
          <a:noFill/>
          <a:ln w="9525">
            <a:noFill/>
            <a:miter lim="800000"/>
            <a:headEnd/>
            <a:tailEnd/>
          </a:ln>
        </p:spPr>
        <p:txBody>
          <a:bodyPr tIns="0" rIns="0" anchor="b"/>
          <a:lstStyle>
            <a:lvl1pPr marL="0" indent="0" algn="ctr">
              <a:buNone/>
              <a:defRPr lang="en-US" sz="1200" dirty="0">
                <a:latin typeface="+mn-lt"/>
              </a:defRPr>
            </a:lvl1pPr>
          </a:lstStyle>
          <a:p>
            <a:r>
              <a:rPr lang="en-US"/>
              <a:t>Organization</a:t>
            </a:r>
          </a:p>
        </p:txBody>
      </p:sp>
      <p:sp>
        <p:nvSpPr>
          <p:cNvPr id="13" name="Content Placeholder 11">
            <a:extLst>
              <a:ext uri="{FF2B5EF4-FFF2-40B4-BE49-F238E27FC236}">
                <a16:creationId xmlns:a16="http://schemas.microsoft.com/office/drawing/2014/main" id="{A4CC6AB0-560E-4AE0-A93D-9C1C64F05440}"/>
              </a:ext>
            </a:extLst>
          </p:cNvPr>
          <p:cNvSpPr>
            <a:spLocks noGrp="1"/>
          </p:cNvSpPr>
          <p:nvPr>
            <p:ph sz="quarter" idx="12" hasCustomPrompt="1"/>
          </p:nvPr>
        </p:nvSpPr>
        <p:spPr>
          <a:xfrm>
            <a:off x="10811951" y="6237287"/>
            <a:ext cx="897503" cy="287337"/>
          </a:xfrm>
          <a:prstGeom prst="rect">
            <a:avLst/>
          </a:prstGeom>
          <a:noFill/>
          <a:ln w="9525">
            <a:noFill/>
            <a:miter lim="800000"/>
            <a:headEnd/>
            <a:tailEnd/>
          </a:ln>
        </p:spPr>
        <p:txBody>
          <a:bodyPr wrap="none" tIns="0" rIns="0" anchor="b"/>
          <a:lstStyle>
            <a:lvl1pPr marL="0" indent="0" algn="ctr">
              <a:buNone/>
              <a:defRPr lang="en-US" sz="1200" dirty="0">
                <a:latin typeface="+mn-lt"/>
              </a:defRPr>
            </a:lvl1pPr>
          </a:lstStyle>
          <a:p>
            <a:pPr lvl="0"/>
            <a:r>
              <a:rPr lang="en-US"/>
              <a:t>YYYY-MM-DD</a:t>
            </a:r>
          </a:p>
        </p:txBody>
      </p:sp>
    </p:spTree>
    <p:extLst>
      <p:ext uri="{BB962C8B-B14F-4D97-AF65-F5344CB8AC3E}">
        <p14:creationId xmlns:p14="http://schemas.microsoft.com/office/powerpoint/2010/main" val="2793971448"/>
      </p:ext>
    </p:extLst>
  </p:cSld>
  <p:clrMapOvr>
    <a:masterClrMapping/>
  </p:clrMapOvr>
  <p:hf sldNum="0" hdr="0" ftr="0"/>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eynote Cover Page w. Bright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368127A-B068-4F16-BC03-AF06DDDB17AE}"/>
              </a:ext>
            </a:extLst>
          </p:cNvPr>
          <p:cNvSpPr>
            <a:spLocks noGrp="1"/>
          </p:cNvSpPr>
          <p:nvPr>
            <p:ph type="pic" sz="quarter" idx="10" hasCustomPrompt="1"/>
          </p:nvPr>
        </p:nvSpPr>
        <p:spPr>
          <a:xfrm>
            <a:off x="1" y="0"/>
            <a:ext cx="12192000" cy="6858000"/>
          </a:xfrm>
          <a:prstGeom prst="rect">
            <a:avLst/>
          </a:prstGeom>
          <a:solidFill>
            <a:schemeClr val="tx1">
              <a:lumMod val="10000"/>
              <a:lumOff val="90000"/>
            </a:schemeClr>
          </a:solidFill>
        </p:spPr>
        <p:txBody>
          <a:bodyPr anchor="ctr"/>
          <a:lstStyle>
            <a:lvl1pPr marL="0" indent="0" algn="ctr">
              <a:buNone/>
              <a:defRPr/>
            </a:lvl1pPr>
          </a:lstStyle>
          <a:p>
            <a:r>
              <a:rPr lang="en-US" dirty="0"/>
              <a:t>                                                                         Click icon to add a bright image</a:t>
            </a:r>
          </a:p>
        </p:txBody>
      </p:sp>
      <p:sp>
        <p:nvSpPr>
          <p:cNvPr id="9" name="Title_TM">
            <a:extLst>
              <a:ext uri="{FF2B5EF4-FFF2-40B4-BE49-F238E27FC236}">
                <a16:creationId xmlns:a16="http://schemas.microsoft.com/office/drawing/2014/main" id="{696C7C8F-5086-466A-8108-2FE0A8663D59}"/>
              </a:ext>
            </a:extLst>
          </p:cNvPr>
          <p:cNvSpPr>
            <a:spLocks noGrp="1" noChangeArrowheads="1"/>
          </p:cNvSpPr>
          <p:nvPr>
            <p:ph type="ctrTitle" hasCustomPrompt="1"/>
          </p:nvPr>
        </p:nvSpPr>
        <p:spPr>
          <a:xfrm>
            <a:off x="479425" y="476250"/>
            <a:ext cx="8353426" cy="2288721"/>
          </a:xfrm>
          <a:noFill/>
          <a:ln w="9525">
            <a:noFill/>
            <a:miter lim="800000"/>
            <a:headEnd/>
            <a:tailEnd/>
          </a:ln>
        </p:spPr>
        <p:txBody>
          <a:bodyPr anchor="t"/>
          <a:lstStyle>
            <a:lvl1pPr>
              <a:defRPr lang="en-US" sz="6000" b="0" dirty="0">
                <a:solidFill>
                  <a:schemeClr val="tx1"/>
                </a:solidFill>
              </a:defRPr>
            </a:lvl1pPr>
          </a:lstStyle>
          <a:p>
            <a:pPr lvl="0"/>
            <a:r>
              <a:rPr lang="en-US" dirty="0"/>
              <a:t>Keynote cover page, </a:t>
            </a:r>
            <a:br>
              <a:rPr lang="en-US" dirty="0"/>
            </a:br>
            <a:r>
              <a:rPr lang="en-US" dirty="0"/>
              <a:t>Ericsson Hilda Light 60pt, </a:t>
            </a:r>
            <a:br>
              <a:rPr lang="en-US" dirty="0"/>
            </a:br>
            <a:r>
              <a:rPr lang="en-US" dirty="0"/>
              <a:t>Ericsson Black, </a:t>
            </a:r>
            <a:br>
              <a:rPr lang="en-US" dirty="0"/>
            </a:br>
            <a:r>
              <a:rPr lang="en-US" dirty="0"/>
              <a:t>max 4-lines</a:t>
            </a:r>
          </a:p>
        </p:txBody>
      </p:sp>
      <p:sp>
        <p:nvSpPr>
          <p:cNvPr id="10" name="SubTitle_TM">
            <a:extLst>
              <a:ext uri="{FF2B5EF4-FFF2-40B4-BE49-F238E27FC236}">
                <a16:creationId xmlns:a16="http://schemas.microsoft.com/office/drawing/2014/main" id="{ED5DEA0B-CF0D-4EE6-B6A8-90BAF3DE8AF1}"/>
              </a:ext>
            </a:extLst>
          </p:cNvPr>
          <p:cNvSpPr>
            <a:spLocks noGrp="1" noChangeArrowheads="1"/>
          </p:cNvSpPr>
          <p:nvPr>
            <p:ph type="subTitle" idx="1" hasCustomPrompt="1"/>
          </p:nvPr>
        </p:nvSpPr>
        <p:spPr>
          <a:xfrm>
            <a:off x="479424" y="4149725"/>
            <a:ext cx="5472113" cy="2087563"/>
          </a:xfrm>
          <a:prstGeom prst="rect">
            <a:avLst/>
          </a:prstGeom>
        </p:spPr>
        <p:txBody>
          <a:bodyPr rIns="0" anchor="t"/>
          <a:lstStyle>
            <a:lvl1pPr marL="0" indent="0">
              <a:lnSpc>
                <a:spcPct val="100000"/>
              </a:lnSpc>
              <a:spcBef>
                <a:spcPts val="0"/>
              </a:spcBef>
              <a:buFont typeface="Ericsson Hilda Light" charset="0"/>
              <a:buNone/>
              <a:defRPr sz="2000" baseline="0">
                <a:solidFill>
                  <a:schemeClr val="tx1"/>
                </a:solidFill>
                <a:latin typeface="+mn-lt"/>
              </a:defRPr>
            </a:lvl1pPr>
          </a:lstStyle>
          <a:p>
            <a:r>
              <a:rPr lang="en-US" dirty="0"/>
              <a:t>Speaker,</a:t>
            </a:r>
            <a:br>
              <a:rPr lang="en-US" dirty="0"/>
            </a:br>
            <a:r>
              <a:rPr lang="en-US" dirty="0"/>
              <a:t>Ericsson Black, Ericsson Hilda 20pt</a:t>
            </a:r>
          </a:p>
        </p:txBody>
      </p:sp>
      <p:pic>
        <p:nvPicPr>
          <p:cNvPr id="6" name="Graphic 5">
            <a:extLst>
              <a:ext uri="{FF2B5EF4-FFF2-40B4-BE49-F238E27FC236}">
                <a16:creationId xmlns:a16="http://schemas.microsoft.com/office/drawing/2014/main" id="{E0F7625D-2507-407E-B5D2-5964ED88BA9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490452" y="476250"/>
            <a:ext cx="256032" cy="256032"/>
          </a:xfrm>
          <a:prstGeom prst="rect">
            <a:avLst/>
          </a:prstGeom>
        </p:spPr>
      </p:pic>
    </p:spTree>
    <p:extLst>
      <p:ext uri="{BB962C8B-B14F-4D97-AF65-F5344CB8AC3E}">
        <p14:creationId xmlns:p14="http://schemas.microsoft.com/office/powerpoint/2010/main" val="2320349869"/>
      </p:ext>
    </p:extLst>
  </p:cSld>
  <p:clrMapOvr>
    <a:masterClrMapping/>
  </p:clrMapOvr>
  <p:hf sldNum="0" hdr="0" ftr="0"/>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le Page w. Dark Photo">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FAD780AD-21B6-4312-96C4-9E36B1648871}"/>
              </a:ext>
            </a:extLst>
          </p:cNvPr>
          <p:cNvSpPr>
            <a:spLocks noGrp="1"/>
          </p:cNvSpPr>
          <p:nvPr>
            <p:ph type="pic" sz="quarter" idx="13" hasCustomPrompt="1"/>
          </p:nvPr>
        </p:nvSpPr>
        <p:spPr>
          <a:xfrm>
            <a:off x="1" y="0"/>
            <a:ext cx="12192000" cy="6858000"/>
          </a:xfrm>
          <a:prstGeom prst="rect">
            <a:avLst/>
          </a:prstGeom>
          <a:solidFill>
            <a:schemeClr val="tx1"/>
          </a:solidFill>
        </p:spPr>
        <p:txBody>
          <a:bodyPr anchor="ctr"/>
          <a:lstStyle>
            <a:lvl1pPr marL="0" indent="0" algn="ctr">
              <a:buNone/>
              <a:defRPr>
                <a:solidFill>
                  <a:schemeClr val="bg1"/>
                </a:solidFill>
              </a:defRPr>
            </a:lvl1pPr>
          </a:lstStyle>
          <a:p>
            <a:r>
              <a:rPr lang="en-US"/>
              <a:t>                                                                         Click icon to add a dark  image</a:t>
            </a:r>
          </a:p>
        </p:txBody>
      </p:sp>
      <p:sp>
        <p:nvSpPr>
          <p:cNvPr id="22531" name="Title_TM"/>
          <p:cNvSpPr>
            <a:spLocks noGrp="1" noChangeArrowheads="1"/>
          </p:cNvSpPr>
          <p:nvPr>
            <p:ph type="ctrTitle" hasCustomPrompt="1"/>
          </p:nvPr>
        </p:nvSpPr>
        <p:spPr>
          <a:xfrm>
            <a:off x="479425" y="476250"/>
            <a:ext cx="8353426" cy="2330958"/>
          </a:xfrm>
        </p:spPr>
        <p:txBody>
          <a:bodyPr/>
          <a:lstStyle>
            <a:lvl1pPr>
              <a:lnSpc>
                <a:spcPct val="85000"/>
              </a:lnSpc>
              <a:defRPr sz="6000" b="0" kern="1400" spc="-160" baseline="0">
                <a:solidFill>
                  <a:schemeClr val="bg1"/>
                </a:solidFill>
                <a:latin typeface="+mj-lt"/>
              </a:defRPr>
            </a:lvl1pPr>
          </a:lstStyle>
          <a:p>
            <a:r>
              <a:rPr lang="en-US"/>
              <a:t>Presentation title,</a:t>
            </a:r>
            <a:br>
              <a:rPr lang="en-US"/>
            </a:br>
            <a:r>
              <a:rPr lang="en-US"/>
              <a:t>Ericsson Hilda Light 60pt,</a:t>
            </a:r>
            <a:br>
              <a:rPr lang="en-US"/>
            </a:br>
            <a:r>
              <a:rPr lang="en-US"/>
              <a:t>Ericsson White,</a:t>
            </a:r>
            <a:br>
              <a:rPr lang="en-US"/>
            </a:br>
            <a:r>
              <a:rPr lang="en-US"/>
              <a:t>max 4-lines</a:t>
            </a:r>
          </a:p>
        </p:txBody>
      </p:sp>
      <p:sp>
        <p:nvSpPr>
          <p:cNvPr id="22530" name="SubTitle_TM"/>
          <p:cNvSpPr>
            <a:spLocks noGrp="1" noChangeArrowheads="1"/>
          </p:cNvSpPr>
          <p:nvPr>
            <p:ph type="subTitle" idx="1" hasCustomPrompt="1"/>
          </p:nvPr>
        </p:nvSpPr>
        <p:spPr>
          <a:xfrm>
            <a:off x="479425" y="4149725"/>
            <a:ext cx="5472114" cy="2087563"/>
          </a:xfrm>
          <a:prstGeom prst="rect">
            <a:avLst/>
          </a:prstGeom>
        </p:spPr>
        <p:txBody>
          <a:bodyPr lIns="72000" anchor="t"/>
          <a:lstStyle>
            <a:lvl1pPr marL="0" indent="0">
              <a:lnSpc>
                <a:spcPct val="100000"/>
              </a:lnSpc>
              <a:spcBef>
                <a:spcPts val="0"/>
              </a:spcBef>
              <a:buFont typeface="Ericsson Hilda Light" charset="0"/>
              <a:buNone/>
              <a:defRPr sz="2000" baseline="0">
                <a:solidFill>
                  <a:schemeClr val="bg1"/>
                </a:solidFill>
                <a:latin typeface="+mn-lt"/>
              </a:defRPr>
            </a:lvl1pPr>
          </a:lstStyle>
          <a:p>
            <a:r>
              <a:rPr lang="en-US"/>
              <a:t>Presentation description/subtitle</a:t>
            </a:r>
            <a:br>
              <a:rPr lang="en-US"/>
            </a:br>
            <a:r>
              <a:rPr lang="en-US"/>
              <a:t>Ericsson Hilda 20pt</a:t>
            </a:r>
          </a:p>
        </p:txBody>
      </p:sp>
      <p:pic>
        <p:nvPicPr>
          <p:cNvPr id="10" name="Graphic 9">
            <a:extLst>
              <a:ext uri="{FF2B5EF4-FFF2-40B4-BE49-F238E27FC236}">
                <a16:creationId xmlns:a16="http://schemas.microsoft.com/office/drawing/2014/main" id="{E29FEEAB-1C1F-4153-BC50-6FCDEAC19C8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
        <p:nvSpPr>
          <p:cNvPr id="9" name="Content Placeholder 2">
            <a:extLst>
              <a:ext uri="{FF2B5EF4-FFF2-40B4-BE49-F238E27FC236}">
                <a16:creationId xmlns:a16="http://schemas.microsoft.com/office/drawing/2014/main" id="{07AC4DB9-933C-4680-A281-C11929BCC2F5}"/>
              </a:ext>
            </a:extLst>
          </p:cNvPr>
          <p:cNvSpPr>
            <a:spLocks noGrp="1"/>
          </p:cNvSpPr>
          <p:nvPr>
            <p:ph sz="quarter" idx="10" hasCustomPrompt="1"/>
          </p:nvPr>
        </p:nvSpPr>
        <p:spPr>
          <a:xfrm>
            <a:off x="6240463" y="6237288"/>
            <a:ext cx="1910479" cy="287336"/>
          </a:xfrm>
          <a:prstGeom prst="rect">
            <a:avLst/>
          </a:prstGeom>
        </p:spPr>
        <p:txBody>
          <a:bodyPr wrap="none" anchor="b"/>
          <a:lstStyle>
            <a:lvl1pPr marL="0" indent="0" algn="r">
              <a:buNone/>
              <a:defRPr sz="1200">
                <a:solidFill>
                  <a:schemeClr val="bg1"/>
                </a:solidFill>
                <a:latin typeface="+mn-lt"/>
              </a:defRPr>
            </a:lvl1pPr>
          </a:lstStyle>
          <a:p>
            <a:r>
              <a:rPr lang="en-US"/>
              <a:t>Speaker name</a:t>
            </a:r>
          </a:p>
        </p:txBody>
      </p:sp>
      <p:sp>
        <p:nvSpPr>
          <p:cNvPr id="11" name="Content Placeholder 11">
            <a:extLst>
              <a:ext uri="{FF2B5EF4-FFF2-40B4-BE49-F238E27FC236}">
                <a16:creationId xmlns:a16="http://schemas.microsoft.com/office/drawing/2014/main" id="{7B568BB6-C8A4-4545-B025-7D97CC4692BC}"/>
              </a:ext>
            </a:extLst>
          </p:cNvPr>
          <p:cNvSpPr>
            <a:spLocks noGrp="1"/>
          </p:cNvSpPr>
          <p:nvPr>
            <p:ph sz="quarter" idx="11" hasCustomPrompt="1"/>
          </p:nvPr>
        </p:nvSpPr>
        <p:spPr>
          <a:xfrm>
            <a:off x="8229600" y="6237287"/>
            <a:ext cx="2515041" cy="287337"/>
          </a:xfrm>
          <a:prstGeom prst="rect">
            <a:avLst/>
          </a:prstGeom>
          <a:noFill/>
          <a:ln w="9525">
            <a:noFill/>
            <a:miter lim="800000"/>
            <a:headEnd/>
            <a:tailEnd/>
          </a:ln>
        </p:spPr>
        <p:txBody>
          <a:bodyPr tIns="0" rIns="0" anchor="b"/>
          <a:lstStyle>
            <a:lvl1pPr marL="0" indent="0" algn="ctr">
              <a:buNone/>
              <a:defRPr lang="en-US" sz="1200" dirty="0">
                <a:solidFill>
                  <a:schemeClr val="bg1"/>
                </a:solidFill>
                <a:latin typeface="+mn-lt"/>
              </a:defRPr>
            </a:lvl1pPr>
          </a:lstStyle>
          <a:p>
            <a:r>
              <a:rPr lang="en-US"/>
              <a:t>Organization</a:t>
            </a:r>
          </a:p>
        </p:txBody>
      </p:sp>
      <p:sp>
        <p:nvSpPr>
          <p:cNvPr id="13" name="Content Placeholder 11">
            <a:extLst>
              <a:ext uri="{FF2B5EF4-FFF2-40B4-BE49-F238E27FC236}">
                <a16:creationId xmlns:a16="http://schemas.microsoft.com/office/drawing/2014/main" id="{D51585B7-9911-4BC2-ACC7-3D991408BDDF}"/>
              </a:ext>
            </a:extLst>
          </p:cNvPr>
          <p:cNvSpPr>
            <a:spLocks noGrp="1"/>
          </p:cNvSpPr>
          <p:nvPr>
            <p:ph sz="quarter" idx="12" hasCustomPrompt="1"/>
          </p:nvPr>
        </p:nvSpPr>
        <p:spPr>
          <a:xfrm>
            <a:off x="10811951" y="6237287"/>
            <a:ext cx="897503" cy="287337"/>
          </a:xfrm>
          <a:prstGeom prst="rect">
            <a:avLst/>
          </a:prstGeom>
          <a:noFill/>
          <a:ln w="9525">
            <a:noFill/>
            <a:miter lim="800000"/>
            <a:headEnd/>
            <a:tailEnd/>
          </a:ln>
        </p:spPr>
        <p:txBody>
          <a:bodyPr wrap="none" tIns="0" rIns="0" anchor="b"/>
          <a:lstStyle>
            <a:lvl1pPr marL="0" indent="0" algn="ctr">
              <a:buNone/>
              <a:defRPr lang="en-US" sz="1200" dirty="0">
                <a:solidFill>
                  <a:schemeClr val="bg1"/>
                </a:solidFill>
                <a:latin typeface="+mn-lt"/>
              </a:defRPr>
            </a:lvl1pPr>
          </a:lstStyle>
          <a:p>
            <a:pPr lvl="0"/>
            <a:r>
              <a:rPr lang="en-US"/>
              <a:t>YYYY-MM-DD</a:t>
            </a:r>
          </a:p>
        </p:txBody>
      </p:sp>
    </p:spTree>
    <p:extLst>
      <p:ext uri="{BB962C8B-B14F-4D97-AF65-F5344CB8AC3E}">
        <p14:creationId xmlns:p14="http://schemas.microsoft.com/office/powerpoint/2010/main" val="2801745540"/>
      </p:ext>
    </p:extLst>
  </p:cSld>
  <p:clrMapOvr>
    <a:masterClrMapping/>
  </p:clrMapOvr>
  <p:hf sldNum="0" hdr="0" ftr="0"/>
  <p:extLst mod="1">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Keynote Cover Page">
    <p:spTree>
      <p:nvGrpSpPr>
        <p:cNvPr id="1" name=""/>
        <p:cNvGrpSpPr/>
        <p:nvPr/>
      </p:nvGrpSpPr>
      <p:grpSpPr>
        <a:xfrm>
          <a:off x="0" y="0"/>
          <a:ext cx="0" cy="0"/>
          <a:chOff x="0" y="0"/>
          <a:chExt cx="0" cy="0"/>
        </a:xfrm>
      </p:grpSpPr>
      <p:sp>
        <p:nvSpPr>
          <p:cNvPr id="9" name="Title_TM">
            <a:extLst>
              <a:ext uri="{FF2B5EF4-FFF2-40B4-BE49-F238E27FC236}">
                <a16:creationId xmlns:a16="http://schemas.microsoft.com/office/drawing/2014/main" id="{696C7C8F-5086-466A-8108-2FE0A8663D59}"/>
              </a:ext>
            </a:extLst>
          </p:cNvPr>
          <p:cNvSpPr>
            <a:spLocks noGrp="1" noChangeArrowheads="1"/>
          </p:cNvSpPr>
          <p:nvPr>
            <p:ph type="ctrTitle" hasCustomPrompt="1"/>
          </p:nvPr>
        </p:nvSpPr>
        <p:spPr>
          <a:xfrm>
            <a:off x="479425" y="476250"/>
            <a:ext cx="8353426" cy="3457575"/>
          </a:xfrm>
          <a:noFill/>
          <a:ln w="9525">
            <a:noFill/>
            <a:miter lim="800000"/>
            <a:headEnd/>
            <a:tailEnd/>
          </a:ln>
        </p:spPr>
        <p:txBody>
          <a:bodyPr anchor="t"/>
          <a:lstStyle>
            <a:lvl1pPr>
              <a:defRPr lang="en-US" sz="6000" b="0" dirty="0">
                <a:solidFill>
                  <a:schemeClr val="tx1"/>
                </a:solidFill>
                <a:latin typeface="+mj-lt"/>
              </a:defRPr>
            </a:lvl1pPr>
          </a:lstStyle>
          <a:p>
            <a:pPr lvl="0"/>
            <a:r>
              <a:rPr lang="en-US"/>
              <a:t>Keynote cover page, </a:t>
            </a:r>
            <a:br>
              <a:rPr lang="en-US"/>
            </a:br>
            <a:r>
              <a:rPr lang="en-US"/>
              <a:t>Ericsson Hilda Light 60pt, </a:t>
            </a:r>
            <a:br>
              <a:rPr lang="en-US"/>
            </a:br>
            <a:r>
              <a:rPr lang="en-US"/>
              <a:t>Ericsson Black, </a:t>
            </a:r>
            <a:br>
              <a:rPr lang="en-US"/>
            </a:br>
            <a:r>
              <a:rPr lang="en-US"/>
              <a:t>max 4-lines</a:t>
            </a:r>
          </a:p>
        </p:txBody>
      </p:sp>
      <p:sp>
        <p:nvSpPr>
          <p:cNvPr id="10" name="SubTitle_TM">
            <a:extLst>
              <a:ext uri="{FF2B5EF4-FFF2-40B4-BE49-F238E27FC236}">
                <a16:creationId xmlns:a16="http://schemas.microsoft.com/office/drawing/2014/main" id="{ED5DEA0B-CF0D-4EE6-B6A8-90BAF3DE8AF1}"/>
              </a:ext>
            </a:extLst>
          </p:cNvPr>
          <p:cNvSpPr>
            <a:spLocks noGrp="1" noChangeArrowheads="1"/>
          </p:cNvSpPr>
          <p:nvPr>
            <p:ph type="subTitle" idx="1" hasCustomPrompt="1"/>
          </p:nvPr>
        </p:nvSpPr>
        <p:spPr>
          <a:xfrm>
            <a:off x="479425" y="4149726"/>
            <a:ext cx="5472112" cy="2087562"/>
          </a:xfrm>
          <a:prstGeom prst="rect">
            <a:avLst/>
          </a:prstGeom>
        </p:spPr>
        <p:txBody>
          <a:bodyPr rIns="0" anchor="t"/>
          <a:lstStyle>
            <a:lvl1pPr marL="0" indent="0">
              <a:lnSpc>
                <a:spcPct val="100000"/>
              </a:lnSpc>
              <a:spcBef>
                <a:spcPts val="0"/>
              </a:spcBef>
              <a:buFont typeface="Ericsson Hilda Light" charset="0"/>
              <a:buNone/>
              <a:defRPr sz="2000" baseline="0">
                <a:solidFill>
                  <a:schemeClr val="tx1"/>
                </a:solidFill>
                <a:latin typeface="+mn-lt"/>
              </a:defRPr>
            </a:lvl1pPr>
          </a:lstStyle>
          <a:p>
            <a:r>
              <a:rPr lang="en-US"/>
              <a:t>Speaker,</a:t>
            </a:r>
            <a:br>
              <a:rPr lang="en-US"/>
            </a:br>
            <a:r>
              <a:rPr lang="en-US"/>
              <a:t>Ericsson Black, Ericsson Hilda 20pt</a:t>
            </a:r>
          </a:p>
        </p:txBody>
      </p:sp>
    </p:spTree>
    <p:extLst>
      <p:ext uri="{BB962C8B-B14F-4D97-AF65-F5344CB8AC3E}">
        <p14:creationId xmlns:p14="http://schemas.microsoft.com/office/powerpoint/2010/main" val="3424614085"/>
      </p:ext>
    </p:extLst>
  </p:cSld>
  <p:clrMapOvr>
    <a:masterClrMapping/>
  </p:clrMapOvr>
  <p:hf sldNum="0" hdr="0" ftr="0"/>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Keynote Cover Page w. Bright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368127A-B068-4F16-BC03-AF06DDDB17AE}"/>
              </a:ext>
            </a:extLst>
          </p:cNvPr>
          <p:cNvSpPr>
            <a:spLocks noGrp="1"/>
          </p:cNvSpPr>
          <p:nvPr>
            <p:ph type="pic" sz="quarter" idx="10" hasCustomPrompt="1"/>
          </p:nvPr>
        </p:nvSpPr>
        <p:spPr>
          <a:xfrm>
            <a:off x="1" y="0"/>
            <a:ext cx="12192000" cy="6858000"/>
          </a:xfrm>
          <a:prstGeom prst="rect">
            <a:avLst/>
          </a:prstGeom>
          <a:solidFill>
            <a:schemeClr val="tx1">
              <a:lumMod val="10000"/>
              <a:lumOff val="90000"/>
            </a:schemeClr>
          </a:solidFill>
        </p:spPr>
        <p:txBody>
          <a:bodyPr anchor="ctr"/>
          <a:lstStyle>
            <a:lvl1pPr marL="0" indent="0" algn="ctr">
              <a:buNone/>
              <a:defRPr/>
            </a:lvl1pPr>
          </a:lstStyle>
          <a:p>
            <a:r>
              <a:rPr lang="en-US"/>
              <a:t>                                                                         Click icon to add a bright image</a:t>
            </a:r>
          </a:p>
        </p:txBody>
      </p:sp>
      <p:sp>
        <p:nvSpPr>
          <p:cNvPr id="9" name="Title_TM">
            <a:extLst>
              <a:ext uri="{FF2B5EF4-FFF2-40B4-BE49-F238E27FC236}">
                <a16:creationId xmlns:a16="http://schemas.microsoft.com/office/drawing/2014/main" id="{696C7C8F-5086-466A-8108-2FE0A8663D59}"/>
              </a:ext>
            </a:extLst>
          </p:cNvPr>
          <p:cNvSpPr>
            <a:spLocks noGrp="1" noChangeArrowheads="1"/>
          </p:cNvSpPr>
          <p:nvPr>
            <p:ph type="ctrTitle" hasCustomPrompt="1"/>
          </p:nvPr>
        </p:nvSpPr>
        <p:spPr>
          <a:xfrm>
            <a:off x="479425" y="476250"/>
            <a:ext cx="8353426" cy="2288721"/>
          </a:xfrm>
          <a:noFill/>
          <a:ln w="9525">
            <a:noFill/>
            <a:miter lim="800000"/>
            <a:headEnd/>
            <a:tailEnd/>
          </a:ln>
        </p:spPr>
        <p:txBody>
          <a:bodyPr anchor="t"/>
          <a:lstStyle>
            <a:lvl1pPr>
              <a:defRPr lang="en-US" sz="6000" b="0" dirty="0">
                <a:solidFill>
                  <a:schemeClr val="tx1"/>
                </a:solidFill>
              </a:defRPr>
            </a:lvl1pPr>
          </a:lstStyle>
          <a:p>
            <a:pPr lvl="0"/>
            <a:r>
              <a:rPr lang="en-US"/>
              <a:t>Keynote cover page, </a:t>
            </a:r>
            <a:br>
              <a:rPr lang="en-US"/>
            </a:br>
            <a:r>
              <a:rPr lang="en-US"/>
              <a:t>Ericsson Hilda Light 60pt, </a:t>
            </a:r>
            <a:br>
              <a:rPr lang="en-US"/>
            </a:br>
            <a:r>
              <a:rPr lang="en-US"/>
              <a:t>Ericsson Black, </a:t>
            </a:r>
            <a:br>
              <a:rPr lang="en-US"/>
            </a:br>
            <a:r>
              <a:rPr lang="en-US"/>
              <a:t>max 4-lines</a:t>
            </a:r>
          </a:p>
        </p:txBody>
      </p:sp>
      <p:sp>
        <p:nvSpPr>
          <p:cNvPr id="10" name="SubTitle_TM">
            <a:extLst>
              <a:ext uri="{FF2B5EF4-FFF2-40B4-BE49-F238E27FC236}">
                <a16:creationId xmlns:a16="http://schemas.microsoft.com/office/drawing/2014/main" id="{ED5DEA0B-CF0D-4EE6-B6A8-90BAF3DE8AF1}"/>
              </a:ext>
            </a:extLst>
          </p:cNvPr>
          <p:cNvSpPr>
            <a:spLocks noGrp="1" noChangeArrowheads="1"/>
          </p:cNvSpPr>
          <p:nvPr>
            <p:ph type="subTitle" idx="1" hasCustomPrompt="1"/>
          </p:nvPr>
        </p:nvSpPr>
        <p:spPr>
          <a:xfrm>
            <a:off x="479424" y="4149725"/>
            <a:ext cx="5472113" cy="2087563"/>
          </a:xfrm>
          <a:prstGeom prst="rect">
            <a:avLst/>
          </a:prstGeom>
        </p:spPr>
        <p:txBody>
          <a:bodyPr rIns="0" anchor="t"/>
          <a:lstStyle>
            <a:lvl1pPr marL="0" indent="0">
              <a:lnSpc>
                <a:spcPct val="100000"/>
              </a:lnSpc>
              <a:spcBef>
                <a:spcPts val="0"/>
              </a:spcBef>
              <a:buFont typeface="Ericsson Hilda Light" charset="0"/>
              <a:buNone/>
              <a:defRPr sz="2000" baseline="0">
                <a:solidFill>
                  <a:schemeClr val="tx1"/>
                </a:solidFill>
                <a:latin typeface="+mn-lt"/>
              </a:defRPr>
            </a:lvl1pPr>
          </a:lstStyle>
          <a:p>
            <a:r>
              <a:rPr lang="en-US"/>
              <a:t>Speaker,</a:t>
            </a:r>
            <a:br>
              <a:rPr lang="en-US"/>
            </a:br>
            <a:r>
              <a:rPr lang="en-US"/>
              <a:t>Ericsson Black, Ericsson Hilda 20pt</a:t>
            </a:r>
          </a:p>
        </p:txBody>
      </p:sp>
      <p:pic>
        <p:nvPicPr>
          <p:cNvPr id="6" name="Graphic 5">
            <a:extLst>
              <a:ext uri="{FF2B5EF4-FFF2-40B4-BE49-F238E27FC236}">
                <a16:creationId xmlns:a16="http://schemas.microsoft.com/office/drawing/2014/main" id="{E0F7625D-2507-407E-B5D2-5964ED88BA9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490452" y="476250"/>
            <a:ext cx="256032" cy="256032"/>
          </a:xfrm>
          <a:prstGeom prst="rect">
            <a:avLst/>
          </a:prstGeom>
        </p:spPr>
      </p:pic>
    </p:spTree>
    <p:extLst>
      <p:ext uri="{BB962C8B-B14F-4D97-AF65-F5344CB8AC3E}">
        <p14:creationId xmlns:p14="http://schemas.microsoft.com/office/powerpoint/2010/main" val="2818687336"/>
      </p:ext>
    </p:extLst>
  </p:cSld>
  <p:clrMapOvr>
    <a:masterClrMapping/>
  </p:clrMapOvr>
  <p:hf sldNum="0" hdr="0" ftr="0"/>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Keynote Cover Page w. Dark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368127A-B068-4F16-BC03-AF06DDDB17AE}"/>
              </a:ext>
            </a:extLst>
          </p:cNvPr>
          <p:cNvSpPr>
            <a:spLocks noGrp="1"/>
          </p:cNvSpPr>
          <p:nvPr>
            <p:ph type="pic" sz="quarter" idx="10" hasCustomPrompt="1"/>
          </p:nvPr>
        </p:nvSpPr>
        <p:spPr>
          <a:xfrm>
            <a:off x="1" y="0"/>
            <a:ext cx="12192000" cy="6858000"/>
          </a:xfrm>
          <a:prstGeom prst="rect">
            <a:avLst/>
          </a:prstGeom>
          <a:solidFill>
            <a:schemeClr val="tx1"/>
          </a:solidFill>
        </p:spPr>
        <p:txBody>
          <a:bodyPr anchor="ctr"/>
          <a:lstStyle>
            <a:lvl1pPr marL="0" indent="0" algn="ctr">
              <a:buNone/>
              <a:defRPr>
                <a:solidFill>
                  <a:schemeClr val="bg1"/>
                </a:solidFill>
              </a:defRPr>
            </a:lvl1pPr>
          </a:lstStyle>
          <a:p>
            <a:r>
              <a:rPr lang="en-US"/>
              <a:t>                                                                      Click icon to add a dark image</a:t>
            </a:r>
          </a:p>
        </p:txBody>
      </p:sp>
      <p:sp>
        <p:nvSpPr>
          <p:cNvPr id="9" name="Title_TM">
            <a:extLst>
              <a:ext uri="{FF2B5EF4-FFF2-40B4-BE49-F238E27FC236}">
                <a16:creationId xmlns:a16="http://schemas.microsoft.com/office/drawing/2014/main" id="{696C7C8F-5086-466A-8108-2FE0A8663D59}"/>
              </a:ext>
            </a:extLst>
          </p:cNvPr>
          <p:cNvSpPr>
            <a:spLocks noGrp="1" noChangeArrowheads="1"/>
          </p:cNvSpPr>
          <p:nvPr>
            <p:ph type="ctrTitle" hasCustomPrompt="1"/>
          </p:nvPr>
        </p:nvSpPr>
        <p:spPr>
          <a:xfrm>
            <a:off x="479425" y="476250"/>
            <a:ext cx="8353426" cy="2288721"/>
          </a:xfrm>
          <a:noFill/>
          <a:ln w="9525">
            <a:noFill/>
            <a:miter lim="800000"/>
            <a:headEnd/>
            <a:tailEnd/>
          </a:ln>
        </p:spPr>
        <p:txBody>
          <a:bodyPr anchor="t"/>
          <a:lstStyle>
            <a:lvl1pPr>
              <a:defRPr lang="en-US" sz="6000" b="0" dirty="0">
                <a:solidFill>
                  <a:schemeClr val="bg1"/>
                </a:solidFill>
              </a:defRPr>
            </a:lvl1pPr>
          </a:lstStyle>
          <a:p>
            <a:pPr lvl="0"/>
            <a:r>
              <a:rPr lang="en-US"/>
              <a:t>Keynote cover cage, </a:t>
            </a:r>
            <a:br>
              <a:rPr lang="en-US"/>
            </a:br>
            <a:r>
              <a:rPr lang="en-US"/>
              <a:t>Ericsson Hilda Light 60pt, </a:t>
            </a:r>
            <a:br>
              <a:rPr lang="en-US"/>
            </a:br>
            <a:r>
              <a:rPr lang="en-US"/>
              <a:t>Ericsson White, </a:t>
            </a:r>
            <a:br>
              <a:rPr lang="en-US"/>
            </a:br>
            <a:r>
              <a:rPr lang="en-US"/>
              <a:t>max 4-lines</a:t>
            </a:r>
          </a:p>
        </p:txBody>
      </p:sp>
      <p:sp>
        <p:nvSpPr>
          <p:cNvPr id="10" name="SubTitle_TM">
            <a:extLst>
              <a:ext uri="{FF2B5EF4-FFF2-40B4-BE49-F238E27FC236}">
                <a16:creationId xmlns:a16="http://schemas.microsoft.com/office/drawing/2014/main" id="{ED5DEA0B-CF0D-4EE6-B6A8-90BAF3DE8AF1}"/>
              </a:ext>
            </a:extLst>
          </p:cNvPr>
          <p:cNvSpPr>
            <a:spLocks noGrp="1" noChangeArrowheads="1"/>
          </p:cNvSpPr>
          <p:nvPr>
            <p:ph type="subTitle" idx="1" hasCustomPrompt="1"/>
          </p:nvPr>
        </p:nvSpPr>
        <p:spPr>
          <a:xfrm>
            <a:off x="479424" y="4149725"/>
            <a:ext cx="5472113" cy="2087563"/>
          </a:xfrm>
          <a:prstGeom prst="rect">
            <a:avLst/>
          </a:prstGeom>
        </p:spPr>
        <p:txBody>
          <a:bodyPr rIns="0" anchor="t"/>
          <a:lstStyle>
            <a:lvl1pPr marL="0" indent="0">
              <a:lnSpc>
                <a:spcPct val="100000"/>
              </a:lnSpc>
              <a:spcBef>
                <a:spcPts val="0"/>
              </a:spcBef>
              <a:buFont typeface="Ericsson Hilda Light" charset="0"/>
              <a:buNone/>
              <a:defRPr sz="2000" baseline="0">
                <a:solidFill>
                  <a:schemeClr val="bg1"/>
                </a:solidFill>
                <a:latin typeface="+mn-lt"/>
              </a:defRPr>
            </a:lvl1pPr>
          </a:lstStyle>
          <a:p>
            <a:r>
              <a:rPr lang="en-US"/>
              <a:t>Speaker,</a:t>
            </a:r>
            <a:br>
              <a:rPr lang="en-US"/>
            </a:br>
            <a:r>
              <a:rPr lang="en-US"/>
              <a:t>Ericsson Black, Ericsson Hilda 20pt</a:t>
            </a:r>
          </a:p>
        </p:txBody>
      </p:sp>
      <p:pic>
        <p:nvPicPr>
          <p:cNvPr id="7" name="Graphic 6">
            <a:extLst>
              <a:ext uri="{FF2B5EF4-FFF2-40B4-BE49-F238E27FC236}">
                <a16:creationId xmlns:a16="http://schemas.microsoft.com/office/drawing/2014/main" id="{7753C092-06FE-4B22-BAB1-EBEB69074D0F}"/>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Tree>
    <p:extLst>
      <p:ext uri="{BB962C8B-B14F-4D97-AF65-F5344CB8AC3E}">
        <p14:creationId xmlns:p14="http://schemas.microsoft.com/office/powerpoint/2010/main" val="2168105380"/>
      </p:ext>
    </p:extLst>
  </p:cSld>
  <p:clrMapOvr>
    <a:masterClrMapping/>
  </p:clrMapOvr>
  <p:hf sldNum="0" hdr="0" ftr="0"/>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Statement Page 1">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accent1"/>
          </a:solidFill>
          <a:ln w="12700" cap="flat" cmpd="sng" algn="ctr">
            <a:noFill/>
            <a:prstDash val="solid"/>
            <a:round/>
            <a:headEnd type="none" w="med" len="med"/>
            <a:tailEnd type="none" w="med" len="med"/>
          </a:ln>
          <a:effectLst/>
        </p:spPr>
        <p:txBody>
          <a:bodyPr wrap="none" lIns="72000" rIns="72000"/>
          <a:lstStyle/>
          <a:p>
            <a:pPr>
              <a:spcBef>
                <a:spcPct val="50000"/>
              </a:spcBef>
              <a:defRPr/>
            </a:pPr>
            <a:endParaRPr lang="en-US">
              <a:latin typeface="Ericsson Hilda Light" panose="00000400000000000000" pitchFamily="2" charset="0"/>
              <a:cs typeface="+mn-cs"/>
            </a:endParaRPr>
          </a:p>
        </p:txBody>
      </p:sp>
      <p:sp>
        <p:nvSpPr>
          <p:cNvPr id="11" name="Title_TM">
            <a:extLst>
              <a:ext uri="{FF2B5EF4-FFF2-40B4-BE49-F238E27FC236}">
                <a16:creationId xmlns:a16="http://schemas.microsoft.com/office/drawing/2014/main" id="{48FE7FF9-3930-4C4A-8BC6-EB9A286812D4}"/>
              </a:ext>
            </a:extLst>
          </p:cNvPr>
          <p:cNvSpPr>
            <a:spLocks noGrp="1" noChangeArrowheads="1"/>
          </p:cNvSpPr>
          <p:nvPr>
            <p:ph type="ctrTitle" hasCustomPrompt="1"/>
          </p:nvPr>
        </p:nvSpPr>
        <p:spPr>
          <a:xfrm>
            <a:off x="479424" y="476250"/>
            <a:ext cx="8353425" cy="3457575"/>
          </a:xfrm>
          <a:noFill/>
          <a:ln w="9525">
            <a:noFill/>
            <a:miter lim="800000"/>
            <a:headEnd/>
            <a:tailEnd/>
          </a:ln>
        </p:spPr>
        <p:txBody>
          <a:bodyPr/>
          <a:lstStyle>
            <a:lvl1pPr>
              <a:defRPr lang="en-US" sz="6000" b="0" dirty="0">
                <a:solidFill>
                  <a:schemeClr val="bg1"/>
                </a:solidFill>
              </a:defRPr>
            </a:lvl1pPr>
          </a:lstStyle>
          <a:p>
            <a:pPr lvl="0"/>
            <a:r>
              <a:rPr lang="en-US"/>
              <a:t>Chapter/section divider or Statement/fact/quote, </a:t>
            </a:r>
            <a:br>
              <a:rPr lang="en-US"/>
            </a:br>
            <a:r>
              <a:rPr lang="en-US"/>
              <a:t>Ericsson Hilda Light 60pt, </a:t>
            </a:r>
            <a:br>
              <a:rPr lang="en-US"/>
            </a:br>
            <a:r>
              <a:rPr lang="en-US"/>
              <a:t>Ericsson White, </a:t>
            </a:r>
            <a:br>
              <a:rPr lang="en-US"/>
            </a:br>
            <a:r>
              <a:rPr lang="en-US"/>
              <a:t>max 5-lines</a:t>
            </a:r>
          </a:p>
        </p:txBody>
      </p:sp>
      <p:sp>
        <p:nvSpPr>
          <p:cNvPr id="12" name="SubTitle_TM">
            <a:extLst>
              <a:ext uri="{FF2B5EF4-FFF2-40B4-BE49-F238E27FC236}">
                <a16:creationId xmlns:a16="http://schemas.microsoft.com/office/drawing/2014/main" id="{A60848B0-180A-4C02-A8B3-E172AF538B61}"/>
              </a:ext>
            </a:extLst>
          </p:cNvPr>
          <p:cNvSpPr>
            <a:spLocks noGrp="1" noChangeArrowheads="1"/>
          </p:cNvSpPr>
          <p:nvPr>
            <p:ph type="subTitle" idx="1" hasCustomPrompt="1"/>
          </p:nvPr>
        </p:nvSpPr>
        <p:spPr>
          <a:xfrm>
            <a:off x="479425" y="4149725"/>
            <a:ext cx="5472113" cy="2087563"/>
          </a:xfrm>
          <a:prstGeom prst="rect">
            <a:avLst/>
          </a:prstGeom>
        </p:spPr>
        <p:txBody>
          <a:bodyPr rIns="0" anchor="ctr"/>
          <a:lstStyle>
            <a:lvl1pPr marL="0" indent="0">
              <a:lnSpc>
                <a:spcPct val="100000"/>
              </a:lnSpc>
              <a:spcBef>
                <a:spcPts val="0"/>
              </a:spcBef>
              <a:buFont typeface="Ericsson Hilda Light" charset="0"/>
              <a:buNone/>
              <a:defRPr sz="2000" baseline="0">
                <a:solidFill>
                  <a:schemeClr val="bg1"/>
                </a:solidFill>
                <a:latin typeface="+mn-lt"/>
              </a:defRPr>
            </a:lvl1pPr>
          </a:lstStyle>
          <a:p>
            <a:r>
              <a:rPr lang="en-US"/>
              <a:t>Statement/quote source, </a:t>
            </a:r>
          </a:p>
          <a:p>
            <a:r>
              <a:rPr lang="en-US"/>
              <a:t>Ericsson White, Ericsson Hilda 20pt</a:t>
            </a:r>
          </a:p>
        </p:txBody>
      </p:sp>
      <p:pic>
        <p:nvPicPr>
          <p:cNvPr id="6" name="Graphic 5">
            <a:extLst>
              <a:ext uri="{FF2B5EF4-FFF2-40B4-BE49-F238E27FC236}">
                <a16:creationId xmlns:a16="http://schemas.microsoft.com/office/drawing/2014/main" id="{5035D0DD-E99D-4FBA-B8C0-65E91EC0492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Tree>
    <p:extLst>
      <p:ext uri="{BB962C8B-B14F-4D97-AF65-F5344CB8AC3E}">
        <p14:creationId xmlns:p14="http://schemas.microsoft.com/office/powerpoint/2010/main" val="4102558151"/>
      </p:ext>
    </p:extLst>
  </p:cSld>
  <p:clrMapOvr>
    <a:masterClrMapping/>
  </p:clrMapOvr>
  <p:hf sldNum="0" hdr="0" ftr="0"/>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Statement Page 2">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0" y="0"/>
            <a:ext cx="12192000" cy="6858000"/>
          </a:xfrm>
          <a:prstGeom prst="rect">
            <a:avLst/>
          </a:prstGeom>
          <a:solidFill>
            <a:schemeClr val="accent2"/>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72000" rIns="72000"/>
          <a:lstStyle>
            <a:lvl1pPr eaLnBrk="0" hangingPunct="0">
              <a:spcBef>
                <a:spcPct val="50000"/>
              </a:spcBef>
              <a:defRPr sz="2000">
                <a:solidFill>
                  <a:schemeClr val="tx1"/>
                </a:solidFill>
                <a:latin typeface="Ericsson Hilda Light" pitchFamily="34" charset="0"/>
              </a:defRPr>
            </a:lvl1pPr>
            <a:lvl2pPr marL="742950" indent="-285750" eaLnBrk="0" hangingPunct="0">
              <a:spcBef>
                <a:spcPct val="50000"/>
              </a:spcBef>
              <a:defRPr sz="2000">
                <a:solidFill>
                  <a:schemeClr val="tx1"/>
                </a:solidFill>
                <a:latin typeface="Ericsson Hilda Light" pitchFamily="34" charset="0"/>
              </a:defRPr>
            </a:lvl2pPr>
            <a:lvl3pPr marL="1143000" indent="-228600" eaLnBrk="0" hangingPunct="0">
              <a:spcBef>
                <a:spcPct val="50000"/>
              </a:spcBef>
              <a:defRPr sz="2000">
                <a:solidFill>
                  <a:schemeClr val="tx1"/>
                </a:solidFill>
                <a:latin typeface="Ericsson Hilda Light" pitchFamily="34" charset="0"/>
              </a:defRPr>
            </a:lvl3pPr>
            <a:lvl4pPr marL="1600200" indent="-228600" eaLnBrk="0" hangingPunct="0">
              <a:spcBef>
                <a:spcPct val="50000"/>
              </a:spcBef>
              <a:defRPr sz="2000">
                <a:solidFill>
                  <a:schemeClr val="tx1"/>
                </a:solidFill>
                <a:latin typeface="Ericsson Hilda Light" pitchFamily="34" charset="0"/>
              </a:defRPr>
            </a:lvl4pPr>
            <a:lvl5pPr marL="2057400" indent="-228600" eaLnBrk="0" hangingPunct="0">
              <a:spcBef>
                <a:spcPct val="50000"/>
              </a:spcBef>
              <a:defRPr sz="2000">
                <a:solidFill>
                  <a:schemeClr val="tx1"/>
                </a:solidFill>
                <a:latin typeface="Ericsson Hilda Light" pitchFamily="34" charset="0"/>
              </a:defRPr>
            </a:lvl5pPr>
            <a:lvl6pPr marL="2514600" indent="-228600" eaLnBrk="0" fontAlgn="base" hangingPunct="0">
              <a:spcBef>
                <a:spcPct val="50000"/>
              </a:spcBef>
              <a:spcAft>
                <a:spcPct val="0"/>
              </a:spcAft>
              <a:defRPr sz="2000">
                <a:solidFill>
                  <a:schemeClr val="tx1"/>
                </a:solidFill>
                <a:latin typeface="Ericsson Hilda Light" pitchFamily="34" charset="0"/>
              </a:defRPr>
            </a:lvl6pPr>
            <a:lvl7pPr marL="2971800" indent="-228600" eaLnBrk="0" fontAlgn="base" hangingPunct="0">
              <a:spcBef>
                <a:spcPct val="50000"/>
              </a:spcBef>
              <a:spcAft>
                <a:spcPct val="0"/>
              </a:spcAft>
              <a:defRPr sz="2000">
                <a:solidFill>
                  <a:schemeClr val="tx1"/>
                </a:solidFill>
                <a:latin typeface="Ericsson Hilda Light" pitchFamily="34" charset="0"/>
              </a:defRPr>
            </a:lvl7pPr>
            <a:lvl8pPr marL="3429000" indent="-228600" eaLnBrk="0" fontAlgn="base" hangingPunct="0">
              <a:spcBef>
                <a:spcPct val="50000"/>
              </a:spcBef>
              <a:spcAft>
                <a:spcPct val="0"/>
              </a:spcAft>
              <a:defRPr sz="2000">
                <a:solidFill>
                  <a:schemeClr val="tx1"/>
                </a:solidFill>
                <a:latin typeface="Ericsson Hilda Light" pitchFamily="34" charset="0"/>
              </a:defRPr>
            </a:lvl8pPr>
            <a:lvl9pPr marL="3886200" indent="-228600" eaLnBrk="0" fontAlgn="base" hangingPunct="0">
              <a:spcBef>
                <a:spcPct val="50000"/>
              </a:spcBef>
              <a:spcAft>
                <a:spcPct val="0"/>
              </a:spcAft>
              <a:defRPr sz="2000">
                <a:solidFill>
                  <a:schemeClr val="tx1"/>
                </a:solidFill>
                <a:latin typeface="Ericsson Hilda Light" pitchFamily="34" charset="0"/>
              </a:defRPr>
            </a:lvl9pPr>
          </a:lstStyle>
          <a:p>
            <a:pPr eaLnBrk="1" hangingPunct="1">
              <a:defRPr/>
            </a:pPr>
            <a:endParaRPr lang="en-US" altLang="en-US">
              <a:latin typeface="Ericsson Hilda Light" panose="00000400000000000000" pitchFamily="2" charset="0"/>
            </a:endParaRPr>
          </a:p>
        </p:txBody>
      </p:sp>
      <p:sp>
        <p:nvSpPr>
          <p:cNvPr id="10" name="Title_TM">
            <a:extLst>
              <a:ext uri="{FF2B5EF4-FFF2-40B4-BE49-F238E27FC236}">
                <a16:creationId xmlns:a16="http://schemas.microsoft.com/office/drawing/2014/main" id="{4F3FE80A-6B53-492B-8FC1-A575806A0D00}"/>
              </a:ext>
            </a:extLst>
          </p:cNvPr>
          <p:cNvSpPr>
            <a:spLocks noGrp="1" noChangeArrowheads="1"/>
          </p:cNvSpPr>
          <p:nvPr>
            <p:ph type="ctrTitle" hasCustomPrompt="1"/>
          </p:nvPr>
        </p:nvSpPr>
        <p:spPr>
          <a:xfrm>
            <a:off x="479425" y="476250"/>
            <a:ext cx="8353426" cy="3457575"/>
          </a:xfrm>
          <a:noFill/>
          <a:ln w="9525">
            <a:noFill/>
            <a:miter lim="800000"/>
            <a:headEnd/>
            <a:tailEnd/>
          </a:ln>
        </p:spPr>
        <p:txBody>
          <a:bodyPr/>
          <a:lstStyle>
            <a:lvl1pPr>
              <a:defRPr lang="en-US" sz="6000" b="0" dirty="0">
                <a:solidFill>
                  <a:schemeClr val="bg1"/>
                </a:solidFill>
              </a:defRPr>
            </a:lvl1pPr>
          </a:lstStyle>
          <a:p>
            <a:pPr lvl="0"/>
            <a:r>
              <a:rPr lang="en-US"/>
              <a:t>Chapter/section divider or Statement/fact/quote, </a:t>
            </a:r>
            <a:br>
              <a:rPr lang="en-US"/>
            </a:br>
            <a:r>
              <a:rPr lang="en-US"/>
              <a:t>Ericsson Hilda Light 60pt, </a:t>
            </a:r>
            <a:br>
              <a:rPr lang="en-US"/>
            </a:br>
            <a:r>
              <a:rPr lang="en-US"/>
              <a:t>Ericsson White, </a:t>
            </a:r>
            <a:br>
              <a:rPr lang="en-US"/>
            </a:br>
            <a:r>
              <a:rPr lang="en-US"/>
              <a:t>max 5-lines</a:t>
            </a:r>
          </a:p>
        </p:txBody>
      </p:sp>
      <p:sp>
        <p:nvSpPr>
          <p:cNvPr id="11" name="SubTitle_TM">
            <a:extLst>
              <a:ext uri="{FF2B5EF4-FFF2-40B4-BE49-F238E27FC236}">
                <a16:creationId xmlns:a16="http://schemas.microsoft.com/office/drawing/2014/main" id="{3AECA499-20B0-4F79-85A2-1C9D1BFBB0C0}"/>
              </a:ext>
            </a:extLst>
          </p:cNvPr>
          <p:cNvSpPr>
            <a:spLocks noGrp="1" noChangeArrowheads="1"/>
          </p:cNvSpPr>
          <p:nvPr>
            <p:ph type="subTitle" idx="1" hasCustomPrompt="1"/>
          </p:nvPr>
        </p:nvSpPr>
        <p:spPr>
          <a:xfrm>
            <a:off x="479424" y="4149725"/>
            <a:ext cx="5472113" cy="2087563"/>
          </a:xfrm>
          <a:prstGeom prst="rect">
            <a:avLst/>
          </a:prstGeom>
        </p:spPr>
        <p:txBody>
          <a:bodyPr rIns="0" anchor="ctr"/>
          <a:lstStyle>
            <a:lvl1pPr marL="0" indent="0">
              <a:lnSpc>
                <a:spcPct val="100000"/>
              </a:lnSpc>
              <a:spcBef>
                <a:spcPts val="0"/>
              </a:spcBef>
              <a:buFont typeface="Ericsson Hilda Light" charset="0"/>
              <a:buNone/>
              <a:defRPr sz="2000" baseline="0">
                <a:solidFill>
                  <a:schemeClr val="bg1"/>
                </a:solidFill>
                <a:latin typeface="+mn-lt"/>
              </a:defRPr>
            </a:lvl1pPr>
          </a:lstStyle>
          <a:p>
            <a:r>
              <a:rPr lang="en-US"/>
              <a:t>Statement/quote source, </a:t>
            </a:r>
          </a:p>
          <a:p>
            <a:r>
              <a:rPr lang="en-US"/>
              <a:t>Ericsson White, Ericsson Hilda 20pt</a:t>
            </a:r>
          </a:p>
        </p:txBody>
      </p:sp>
      <p:pic>
        <p:nvPicPr>
          <p:cNvPr id="6" name="Graphic 5">
            <a:extLst>
              <a:ext uri="{FF2B5EF4-FFF2-40B4-BE49-F238E27FC236}">
                <a16:creationId xmlns:a16="http://schemas.microsoft.com/office/drawing/2014/main" id="{BB77A080-9B1F-4D75-A79E-8C7540FBB162}"/>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Tree>
    <p:extLst>
      <p:ext uri="{BB962C8B-B14F-4D97-AF65-F5344CB8AC3E}">
        <p14:creationId xmlns:p14="http://schemas.microsoft.com/office/powerpoint/2010/main" val="4086885178"/>
      </p:ext>
    </p:extLst>
  </p:cSld>
  <p:clrMapOvr>
    <a:masterClrMapping/>
  </p:clrMapOvr>
  <p:hf sldNum="0" hdr="0" ftr="0"/>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Statement Page 3">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accent3"/>
          </a:solidFill>
          <a:ln w="12700" cap="flat" cmpd="sng" algn="ctr">
            <a:noFill/>
            <a:prstDash val="solid"/>
            <a:round/>
            <a:headEnd type="none" w="med" len="med"/>
            <a:tailEnd type="none" w="med" len="med"/>
          </a:ln>
          <a:effectLst/>
        </p:spPr>
        <p:txBody>
          <a:bodyPr wrap="none" lIns="72000" rIns="72000"/>
          <a:lstStyle/>
          <a:p>
            <a:pPr>
              <a:spcBef>
                <a:spcPct val="50000"/>
              </a:spcBef>
              <a:defRPr/>
            </a:pPr>
            <a:endParaRPr lang="en-US">
              <a:latin typeface="Ericsson Hilda Light" panose="00000400000000000000" pitchFamily="2" charset="0"/>
              <a:cs typeface="+mn-cs"/>
            </a:endParaRPr>
          </a:p>
        </p:txBody>
      </p:sp>
      <p:sp>
        <p:nvSpPr>
          <p:cNvPr id="10" name="Title_TM">
            <a:extLst>
              <a:ext uri="{FF2B5EF4-FFF2-40B4-BE49-F238E27FC236}">
                <a16:creationId xmlns:a16="http://schemas.microsoft.com/office/drawing/2014/main" id="{6AB007D5-DA18-4842-9C2D-8C72512602C0}"/>
              </a:ext>
            </a:extLst>
          </p:cNvPr>
          <p:cNvSpPr>
            <a:spLocks noGrp="1" noChangeArrowheads="1"/>
          </p:cNvSpPr>
          <p:nvPr>
            <p:ph type="ctrTitle" hasCustomPrompt="1"/>
          </p:nvPr>
        </p:nvSpPr>
        <p:spPr>
          <a:xfrm>
            <a:off x="479425" y="476250"/>
            <a:ext cx="8353426" cy="3457575"/>
          </a:xfrm>
          <a:noFill/>
          <a:ln w="9525">
            <a:noFill/>
            <a:miter lim="800000"/>
            <a:headEnd/>
            <a:tailEnd/>
          </a:ln>
        </p:spPr>
        <p:txBody>
          <a:bodyPr/>
          <a:lstStyle>
            <a:lvl1pPr>
              <a:defRPr lang="en-US" sz="6000" b="0" dirty="0">
                <a:solidFill>
                  <a:schemeClr val="bg1"/>
                </a:solidFill>
              </a:defRPr>
            </a:lvl1pPr>
          </a:lstStyle>
          <a:p>
            <a:pPr lvl="0"/>
            <a:r>
              <a:rPr lang="en-US"/>
              <a:t>Chapter/section divider or Statement/fact/quote, </a:t>
            </a:r>
            <a:br>
              <a:rPr lang="en-US"/>
            </a:br>
            <a:r>
              <a:rPr lang="en-US"/>
              <a:t>Ericsson Hilda Light 60pt, </a:t>
            </a:r>
            <a:br>
              <a:rPr lang="en-US"/>
            </a:br>
            <a:r>
              <a:rPr lang="en-US"/>
              <a:t>Ericsson White, </a:t>
            </a:r>
            <a:br>
              <a:rPr lang="en-US"/>
            </a:br>
            <a:r>
              <a:rPr lang="en-US"/>
              <a:t>max 5-lines</a:t>
            </a:r>
          </a:p>
        </p:txBody>
      </p:sp>
      <p:sp>
        <p:nvSpPr>
          <p:cNvPr id="11" name="SubTitle_TM">
            <a:extLst>
              <a:ext uri="{FF2B5EF4-FFF2-40B4-BE49-F238E27FC236}">
                <a16:creationId xmlns:a16="http://schemas.microsoft.com/office/drawing/2014/main" id="{0D3699C9-F9CA-4781-89C3-F0A901D1F1AF}"/>
              </a:ext>
            </a:extLst>
          </p:cNvPr>
          <p:cNvSpPr>
            <a:spLocks noGrp="1" noChangeArrowheads="1"/>
          </p:cNvSpPr>
          <p:nvPr>
            <p:ph type="subTitle" idx="1" hasCustomPrompt="1"/>
          </p:nvPr>
        </p:nvSpPr>
        <p:spPr>
          <a:xfrm>
            <a:off x="479424" y="4149725"/>
            <a:ext cx="5472113" cy="2087563"/>
          </a:xfrm>
          <a:prstGeom prst="rect">
            <a:avLst/>
          </a:prstGeom>
        </p:spPr>
        <p:txBody>
          <a:bodyPr rIns="0" anchor="ctr"/>
          <a:lstStyle>
            <a:lvl1pPr marL="0" indent="0">
              <a:lnSpc>
                <a:spcPct val="100000"/>
              </a:lnSpc>
              <a:spcBef>
                <a:spcPts val="0"/>
              </a:spcBef>
              <a:buFont typeface="Ericsson Hilda Light" charset="0"/>
              <a:buNone/>
              <a:defRPr sz="2000" baseline="0">
                <a:solidFill>
                  <a:schemeClr val="bg1"/>
                </a:solidFill>
                <a:latin typeface="+mn-lt"/>
              </a:defRPr>
            </a:lvl1pPr>
          </a:lstStyle>
          <a:p>
            <a:r>
              <a:rPr lang="en-US"/>
              <a:t>Statement/quote source, </a:t>
            </a:r>
          </a:p>
          <a:p>
            <a:r>
              <a:rPr lang="en-US"/>
              <a:t>Ericsson White, Ericsson Hilda 20pt</a:t>
            </a:r>
          </a:p>
        </p:txBody>
      </p:sp>
      <p:pic>
        <p:nvPicPr>
          <p:cNvPr id="6" name="Graphic 5">
            <a:extLst>
              <a:ext uri="{FF2B5EF4-FFF2-40B4-BE49-F238E27FC236}">
                <a16:creationId xmlns:a16="http://schemas.microsoft.com/office/drawing/2014/main" id="{01042C2C-5CDA-4F99-B59E-8CE43FEF21B4}"/>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Tree>
    <p:extLst>
      <p:ext uri="{BB962C8B-B14F-4D97-AF65-F5344CB8AC3E}">
        <p14:creationId xmlns:p14="http://schemas.microsoft.com/office/powerpoint/2010/main" val="3630670605"/>
      </p:ext>
    </p:extLst>
  </p:cSld>
  <p:clrMapOvr>
    <a:masterClrMapping/>
  </p:clrMapOvr>
  <p:hf sldNum="0" hdr="0" ftr="0"/>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Statement Page 4">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0" y="0"/>
            <a:ext cx="12192000" cy="6858000"/>
          </a:xfrm>
          <a:prstGeom prst="rect">
            <a:avLst/>
          </a:prstGeom>
          <a:solidFill>
            <a:schemeClr val="accent5"/>
          </a:solidFill>
          <a:ln>
            <a:noFill/>
          </a:ln>
          <a:extLst/>
        </p:spPr>
        <p:txBody>
          <a:bodyPr wrap="none" lIns="72000" rIns="72000"/>
          <a:lstStyle>
            <a:lvl1pPr eaLnBrk="0" hangingPunct="0">
              <a:spcBef>
                <a:spcPct val="50000"/>
              </a:spcBef>
              <a:defRPr sz="2000">
                <a:solidFill>
                  <a:schemeClr val="tx1"/>
                </a:solidFill>
                <a:latin typeface="Ericsson Hilda Light" pitchFamily="34" charset="0"/>
              </a:defRPr>
            </a:lvl1pPr>
            <a:lvl2pPr marL="742950" indent="-285750" eaLnBrk="0" hangingPunct="0">
              <a:spcBef>
                <a:spcPct val="50000"/>
              </a:spcBef>
              <a:defRPr sz="2000">
                <a:solidFill>
                  <a:schemeClr val="tx1"/>
                </a:solidFill>
                <a:latin typeface="Ericsson Hilda Light" pitchFamily="34" charset="0"/>
              </a:defRPr>
            </a:lvl2pPr>
            <a:lvl3pPr marL="1143000" indent="-228600" eaLnBrk="0" hangingPunct="0">
              <a:spcBef>
                <a:spcPct val="50000"/>
              </a:spcBef>
              <a:defRPr sz="2000">
                <a:solidFill>
                  <a:schemeClr val="tx1"/>
                </a:solidFill>
                <a:latin typeface="Ericsson Hilda Light" pitchFamily="34" charset="0"/>
              </a:defRPr>
            </a:lvl3pPr>
            <a:lvl4pPr marL="1600200" indent="-228600" eaLnBrk="0" hangingPunct="0">
              <a:spcBef>
                <a:spcPct val="50000"/>
              </a:spcBef>
              <a:defRPr sz="2000">
                <a:solidFill>
                  <a:schemeClr val="tx1"/>
                </a:solidFill>
                <a:latin typeface="Ericsson Hilda Light" pitchFamily="34" charset="0"/>
              </a:defRPr>
            </a:lvl4pPr>
            <a:lvl5pPr marL="2057400" indent="-228600" eaLnBrk="0" hangingPunct="0">
              <a:spcBef>
                <a:spcPct val="50000"/>
              </a:spcBef>
              <a:defRPr sz="2000">
                <a:solidFill>
                  <a:schemeClr val="tx1"/>
                </a:solidFill>
                <a:latin typeface="Ericsson Hilda Light" pitchFamily="34" charset="0"/>
              </a:defRPr>
            </a:lvl5pPr>
            <a:lvl6pPr marL="2514600" indent="-228600" eaLnBrk="0" fontAlgn="base" hangingPunct="0">
              <a:spcBef>
                <a:spcPct val="50000"/>
              </a:spcBef>
              <a:spcAft>
                <a:spcPct val="0"/>
              </a:spcAft>
              <a:defRPr sz="2000">
                <a:solidFill>
                  <a:schemeClr val="tx1"/>
                </a:solidFill>
                <a:latin typeface="Ericsson Hilda Light" pitchFamily="34" charset="0"/>
              </a:defRPr>
            </a:lvl6pPr>
            <a:lvl7pPr marL="2971800" indent="-228600" eaLnBrk="0" fontAlgn="base" hangingPunct="0">
              <a:spcBef>
                <a:spcPct val="50000"/>
              </a:spcBef>
              <a:spcAft>
                <a:spcPct val="0"/>
              </a:spcAft>
              <a:defRPr sz="2000">
                <a:solidFill>
                  <a:schemeClr val="tx1"/>
                </a:solidFill>
                <a:latin typeface="Ericsson Hilda Light" pitchFamily="34" charset="0"/>
              </a:defRPr>
            </a:lvl7pPr>
            <a:lvl8pPr marL="3429000" indent="-228600" eaLnBrk="0" fontAlgn="base" hangingPunct="0">
              <a:spcBef>
                <a:spcPct val="50000"/>
              </a:spcBef>
              <a:spcAft>
                <a:spcPct val="0"/>
              </a:spcAft>
              <a:defRPr sz="2000">
                <a:solidFill>
                  <a:schemeClr val="tx1"/>
                </a:solidFill>
                <a:latin typeface="Ericsson Hilda Light" pitchFamily="34" charset="0"/>
              </a:defRPr>
            </a:lvl8pPr>
            <a:lvl9pPr marL="3886200" indent="-228600" eaLnBrk="0" fontAlgn="base" hangingPunct="0">
              <a:spcBef>
                <a:spcPct val="50000"/>
              </a:spcBef>
              <a:spcAft>
                <a:spcPct val="0"/>
              </a:spcAft>
              <a:defRPr sz="2000">
                <a:solidFill>
                  <a:schemeClr val="tx1"/>
                </a:solidFill>
                <a:latin typeface="Ericsson Hilda Light" pitchFamily="34" charset="0"/>
              </a:defRPr>
            </a:lvl9pPr>
          </a:lstStyle>
          <a:p>
            <a:pPr eaLnBrk="1" hangingPunct="1">
              <a:defRPr/>
            </a:pPr>
            <a:endParaRPr lang="en-US" altLang="en-US">
              <a:latin typeface="Ericsson Hilda Light" panose="00000400000000000000" pitchFamily="2" charset="0"/>
            </a:endParaRPr>
          </a:p>
        </p:txBody>
      </p:sp>
      <p:sp>
        <p:nvSpPr>
          <p:cNvPr id="10" name="Title_TM">
            <a:extLst>
              <a:ext uri="{FF2B5EF4-FFF2-40B4-BE49-F238E27FC236}">
                <a16:creationId xmlns:a16="http://schemas.microsoft.com/office/drawing/2014/main" id="{F1368AB3-821C-4A71-B119-C0A8AA44A93F}"/>
              </a:ext>
            </a:extLst>
          </p:cNvPr>
          <p:cNvSpPr>
            <a:spLocks noGrp="1" noChangeArrowheads="1"/>
          </p:cNvSpPr>
          <p:nvPr>
            <p:ph type="ctrTitle" hasCustomPrompt="1"/>
          </p:nvPr>
        </p:nvSpPr>
        <p:spPr>
          <a:xfrm>
            <a:off x="479425" y="476250"/>
            <a:ext cx="8353426" cy="3457575"/>
          </a:xfrm>
          <a:noFill/>
          <a:ln w="9525">
            <a:noFill/>
            <a:miter lim="800000"/>
            <a:headEnd/>
            <a:tailEnd/>
          </a:ln>
        </p:spPr>
        <p:txBody>
          <a:bodyPr/>
          <a:lstStyle>
            <a:lvl1pPr>
              <a:defRPr lang="en-US" sz="6000" b="0" dirty="0">
                <a:solidFill>
                  <a:schemeClr val="bg1"/>
                </a:solidFill>
              </a:defRPr>
            </a:lvl1pPr>
          </a:lstStyle>
          <a:p>
            <a:pPr lvl="0"/>
            <a:r>
              <a:rPr lang="en-US"/>
              <a:t>Chapter/section divider or Statement/fact/quote, </a:t>
            </a:r>
            <a:br>
              <a:rPr lang="en-US"/>
            </a:br>
            <a:r>
              <a:rPr lang="en-US"/>
              <a:t>Ericsson Hilda Light 60pt, </a:t>
            </a:r>
            <a:br>
              <a:rPr lang="en-US"/>
            </a:br>
            <a:r>
              <a:rPr lang="en-US"/>
              <a:t>Ericsson White, </a:t>
            </a:r>
            <a:br>
              <a:rPr lang="en-US"/>
            </a:br>
            <a:r>
              <a:rPr lang="en-US"/>
              <a:t>max 5-lines</a:t>
            </a:r>
          </a:p>
        </p:txBody>
      </p:sp>
      <p:sp>
        <p:nvSpPr>
          <p:cNvPr id="11" name="SubTitle_TM">
            <a:extLst>
              <a:ext uri="{FF2B5EF4-FFF2-40B4-BE49-F238E27FC236}">
                <a16:creationId xmlns:a16="http://schemas.microsoft.com/office/drawing/2014/main" id="{8561E9FC-533B-4891-A7E3-A3DDB1BD26FB}"/>
              </a:ext>
            </a:extLst>
          </p:cNvPr>
          <p:cNvSpPr>
            <a:spLocks noGrp="1" noChangeArrowheads="1"/>
          </p:cNvSpPr>
          <p:nvPr>
            <p:ph type="subTitle" idx="1" hasCustomPrompt="1"/>
          </p:nvPr>
        </p:nvSpPr>
        <p:spPr>
          <a:xfrm>
            <a:off x="480218" y="4149725"/>
            <a:ext cx="5472113" cy="2087563"/>
          </a:xfrm>
          <a:prstGeom prst="rect">
            <a:avLst/>
          </a:prstGeom>
        </p:spPr>
        <p:txBody>
          <a:bodyPr rIns="0" anchor="ctr"/>
          <a:lstStyle>
            <a:lvl1pPr marL="0" indent="0">
              <a:lnSpc>
                <a:spcPct val="100000"/>
              </a:lnSpc>
              <a:spcBef>
                <a:spcPts val="0"/>
              </a:spcBef>
              <a:buFont typeface="Ericsson Hilda Light" charset="0"/>
              <a:buNone/>
              <a:defRPr sz="2000" baseline="0">
                <a:solidFill>
                  <a:schemeClr val="bg1"/>
                </a:solidFill>
                <a:latin typeface="+mn-lt"/>
              </a:defRPr>
            </a:lvl1pPr>
          </a:lstStyle>
          <a:p>
            <a:r>
              <a:rPr lang="en-US"/>
              <a:t>Statement/quote source, </a:t>
            </a:r>
          </a:p>
          <a:p>
            <a:r>
              <a:rPr lang="en-US"/>
              <a:t>Ericsson White, Ericsson Hilda 20pt</a:t>
            </a:r>
          </a:p>
        </p:txBody>
      </p:sp>
      <p:pic>
        <p:nvPicPr>
          <p:cNvPr id="6" name="Graphic 5">
            <a:extLst>
              <a:ext uri="{FF2B5EF4-FFF2-40B4-BE49-F238E27FC236}">
                <a16:creationId xmlns:a16="http://schemas.microsoft.com/office/drawing/2014/main" id="{54A0CF15-A701-44C3-81FC-A544265685B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Tree>
    <p:extLst>
      <p:ext uri="{BB962C8B-B14F-4D97-AF65-F5344CB8AC3E}">
        <p14:creationId xmlns:p14="http://schemas.microsoft.com/office/powerpoint/2010/main" val="1723290171"/>
      </p:ext>
    </p:extLst>
  </p:cSld>
  <p:clrMapOvr>
    <a:masterClrMapping/>
  </p:clrMapOvr>
  <p:hf sldNum="0" hdr="0" ftr="0"/>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Statement Page 5">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0" y="0"/>
            <a:ext cx="12192000" cy="6858000"/>
          </a:xfrm>
          <a:prstGeom prst="rect">
            <a:avLst/>
          </a:prstGeom>
          <a:solidFill>
            <a:schemeClr val="accent4"/>
          </a:solidFill>
          <a:ln>
            <a:noFill/>
          </a:ln>
          <a:extLst/>
        </p:spPr>
        <p:txBody>
          <a:bodyPr wrap="none" lIns="72000" rIns="72000"/>
          <a:lstStyle>
            <a:lvl1pPr eaLnBrk="0" hangingPunct="0">
              <a:spcBef>
                <a:spcPct val="50000"/>
              </a:spcBef>
              <a:defRPr sz="2000">
                <a:solidFill>
                  <a:schemeClr val="tx1"/>
                </a:solidFill>
                <a:latin typeface="Ericsson Hilda Light" pitchFamily="34" charset="0"/>
              </a:defRPr>
            </a:lvl1pPr>
            <a:lvl2pPr marL="742950" indent="-285750" eaLnBrk="0" hangingPunct="0">
              <a:spcBef>
                <a:spcPct val="50000"/>
              </a:spcBef>
              <a:defRPr sz="2000">
                <a:solidFill>
                  <a:schemeClr val="tx1"/>
                </a:solidFill>
                <a:latin typeface="Ericsson Hilda Light" pitchFamily="34" charset="0"/>
              </a:defRPr>
            </a:lvl2pPr>
            <a:lvl3pPr marL="1143000" indent="-228600" eaLnBrk="0" hangingPunct="0">
              <a:spcBef>
                <a:spcPct val="50000"/>
              </a:spcBef>
              <a:defRPr sz="2000">
                <a:solidFill>
                  <a:schemeClr val="tx1"/>
                </a:solidFill>
                <a:latin typeface="Ericsson Hilda Light" pitchFamily="34" charset="0"/>
              </a:defRPr>
            </a:lvl3pPr>
            <a:lvl4pPr marL="1600200" indent="-228600" eaLnBrk="0" hangingPunct="0">
              <a:spcBef>
                <a:spcPct val="50000"/>
              </a:spcBef>
              <a:defRPr sz="2000">
                <a:solidFill>
                  <a:schemeClr val="tx1"/>
                </a:solidFill>
                <a:latin typeface="Ericsson Hilda Light" pitchFamily="34" charset="0"/>
              </a:defRPr>
            </a:lvl4pPr>
            <a:lvl5pPr marL="2057400" indent="-228600" eaLnBrk="0" hangingPunct="0">
              <a:spcBef>
                <a:spcPct val="50000"/>
              </a:spcBef>
              <a:defRPr sz="2000">
                <a:solidFill>
                  <a:schemeClr val="tx1"/>
                </a:solidFill>
                <a:latin typeface="Ericsson Hilda Light" pitchFamily="34" charset="0"/>
              </a:defRPr>
            </a:lvl5pPr>
            <a:lvl6pPr marL="2514600" indent="-228600" eaLnBrk="0" fontAlgn="base" hangingPunct="0">
              <a:spcBef>
                <a:spcPct val="50000"/>
              </a:spcBef>
              <a:spcAft>
                <a:spcPct val="0"/>
              </a:spcAft>
              <a:defRPr sz="2000">
                <a:solidFill>
                  <a:schemeClr val="tx1"/>
                </a:solidFill>
                <a:latin typeface="Ericsson Hilda Light" pitchFamily="34" charset="0"/>
              </a:defRPr>
            </a:lvl6pPr>
            <a:lvl7pPr marL="2971800" indent="-228600" eaLnBrk="0" fontAlgn="base" hangingPunct="0">
              <a:spcBef>
                <a:spcPct val="50000"/>
              </a:spcBef>
              <a:spcAft>
                <a:spcPct val="0"/>
              </a:spcAft>
              <a:defRPr sz="2000">
                <a:solidFill>
                  <a:schemeClr val="tx1"/>
                </a:solidFill>
                <a:latin typeface="Ericsson Hilda Light" pitchFamily="34" charset="0"/>
              </a:defRPr>
            </a:lvl7pPr>
            <a:lvl8pPr marL="3429000" indent="-228600" eaLnBrk="0" fontAlgn="base" hangingPunct="0">
              <a:spcBef>
                <a:spcPct val="50000"/>
              </a:spcBef>
              <a:spcAft>
                <a:spcPct val="0"/>
              </a:spcAft>
              <a:defRPr sz="2000">
                <a:solidFill>
                  <a:schemeClr val="tx1"/>
                </a:solidFill>
                <a:latin typeface="Ericsson Hilda Light" pitchFamily="34" charset="0"/>
              </a:defRPr>
            </a:lvl8pPr>
            <a:lvl9pPr marL="3886200" indent="-228600" eaLnBrk="0" fontAlgn="base" hangingPunct="0">
              <a:spcBef>
                <a:spcPct val="50000"/>
              </a:spcBef>
              <a:spcAft>
                <a:spcPct val="0"/>
              </a:spcAft>
              <a:defRPr sz="2000">
                <a:solidFill>
                  <a:schemeClr val="tx1"/>
                </a:solidFill>
                <a:latin typeface="Ericsson Hilda Light" pitchFamily="34" charset="0"/>
              </a:defRPr>
            </a:lvl9pPr>
          </a:lstStyle>
          <a:p>
            <a:pPr eaLnBrk="1" hangingPunct="1">
              <a:defRPr/>
            </a:pPr>
            <a:endParaRPr lang="en-US" altLang="en-US">
              <a:latin typeface="Ericsson Hilda Light" panose="00000400000000000000" pitchFamily="2" charset="0"/>
            </a:endParaRPr>
          </a:p>
        </p:txBody>
      </p:sp>
      <p:sp>
        <p:nvSpPr>
          <p:cNvPr id="12" name="Title_TM">
            <a:extLst>
              <a:ext uri="{FF2B5EF4-FFF2-40B4-BE49-F238E27FC236}">
                <a16:creationId xmlns:a16="http://schemas.microsoft.com/office/drawing/2014/main" id="{93CB56C1-2916-4C60-8532-A023564D2C57}"/>
              </a:ext>
            </a:extLst>
          </p:cNvPr>
          <p:cNvSpPr>
            <a:spLocks noGrp="1" noChangeArrowheads="1"/>
          </p:cNvSpPr>
          <p:nvPr>
            <p:ph type="ctrTitle" hasCustomPrompt="1"/>
          </p:nvPr>
        </p:nvSpPr>
        <p:spPr>
          <a:xfrm>
            <a:off x="479424" y="476250"/>
            <a:ext cx="8353425" cy="3457575"/>
          </a:xfrm>
          <a:noFill/>
          <a:ln w="9525">
            <a:noFill/>
            <a:miter lim="800000"/>
            <a:headEnd/>
            <a:tailEnd/>
          </a:ln>
        </p:spPr>
        <p:txBody>
          <a:bodyPr/>
          <a:lstStyle>
            <a:lvl1pPr>
              <a:defRPr lang="en-US" sz="6000" b="0" dirty="0">
                <a:solidFill>
                  <a:schemeClr val="bg1"/>
                </a:solidFill>
              </a:defRPr>
            </a:lvl1pPr>
          </a:lstStyle>
          <a:p>
            <a:pPr lvl="0"/>
            <a:r>
              <a:rPr lang="en-US"/>
              <a:t>Chapter/section divider or Statement/fact/quote, </a:t>
            </a:r>
            <a:br>
              <a:rPr lang="en-US"/>
            </a:br>
            <a:r>
              <a:rPr lang="en-US"/>
              <a:t>Ericsson Hilda Light 60pt, </a:t>
            </a:r>
            <a:br>
              <a:rPr lang="en-US"/>
            </a:br>
            <a:r>
              <a:rPr lang="en-US"/>
              <a:t>Ericsson White, </a:t>
            </a:r>
            <a:br>
              <a:rPr lang="en-US"/>
            </a:br>
            <a:r>
              <a:rPr lang="en-US"/>
              <a:t>max 5-lines</a:t>
            </a:r>
          </a:p>
        </p:txBody>
      </p:sp>
      <p:sp>
        <p:nvSpPr>
          <p:cNvPr id="13" name="SubTitle_TM">
            <a:extLst>
              <a:ext uri="{FF2B5EF4-FFF2-40B4-BE49-F238E27FC236}">
                <a16:creationId xmlns:a16="http://schemas.microsoft.com/office/drawing/2014/main" id="{61DC6511-5700-4E95-89CA-81484C248C03}"/>
              </a:ext>
            </a:extLst>
          </p:cNvPr>
          <p:cNvSpPr>
            <a:spLocks noGrp="1" noChangeArrowheads="1"/>
          </p:cNvSpPr>
          <p:nvPr>
            <p:ph type="subTitle" idx="1" hasCustomPrompt="1"/>
          </p:nvPr>
        </p:nvSpPr>
        <p:spPr>
          <a:xfrm>
            <a:off x="479425" y="4149725"/>
            <a:ext cx="5472113" cy="2087563"/>
          </a:xfrm>
          <a:prstGeom prst="rect">
            <a:avLst/>
          </a:prstGeom>
        </p:spPr>
        <p:txBody>
          <a:bodyPr rIns="0" anchor="ctr"/>
          <a:lstStyle>
            <a:lvl1pPr marL="0" indent="0">
              <a:lnSpc>
                <a:spcPct val="100000"/>
              </a:lnSpc>
              <a:spcBef>
                <a:spcPts val="0"/>
              </a:spcBef>
              <a:buFont typeface="Ericsson Hilda Light" charset="0"/>
              <a:buNone/>
              <a:defRPr sz="2000" baseline="0">
                <a:solidFill>
                  <a:schemeClr val="bg1"/>
                </a:solidFill>
                <a:latin typeface="+mn-lt"/>
              </a:defRPr>
            </a:lvl1pPr>
          </a:lstStyle>
          <a:p>
            <a:r>
              <a:rPr lang="en-US"/>
              <a:t>Statement/quote source, </a:t>
            </a:r>
          </a:p>
          <a:p>
            <a:r>
              <a:rPr lang="en-US"/>
              <a:t>Ericsson White, Ericsson Hilda 20pt</a:t>
            </a:r>
          </a:p>
        </p:txBody>
      </p:sp>
      <p:pic>
        <p:nvPicPr>
          <p:cNvPr id="6" name="Graphic 5">
            <a:extLst>
              <a:ext uri="{FF2B5EF4-FFF2-40B4-BE49-F238E27FC236}">
                <a16:creationId xmlns:a16="http://schemas.microsoft.com/office/drawing/2014/main" id="{34B7B746-B315-4EB5-B3A2-CA259B065B9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Tree>
    <p:extLst>
      <p:ext uri="{BB962C8B-B14F-4D97-AF65-F5344CB8AC3E}">
        <p14:creationId xmlns:p14="http://schemas.microsoft.com/office/powerpoint/2010/main" val="1565358718"/>
      </p:ext>
    </p:extLst>
  </p:cSld>
  <p:clrMapOvr>
    <a:masterClrMapping/>
  </p:clrMapOvr>
  <p:hf sldNum="0" hdr="0" ftr="0"/>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Statement Page 6">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0" y="0"/>
            <a:ext cx="12192000" cy="6858000"/>
          </a:xfrm>
          <a:prstGeom prst="rect">
            <a:avLst/>
          </a:prstGeom>
          <a:solidFill>
            <a:schemeClr val="accent6"/>
          </a:solidFill>
          <a:ln>
            <a:noFill/>
          </a:ln>
          <a:extLst/>
        </p:spPr>
        <p:txBody>
          <a:bodyPr wrap="none" lIns="72000" rIns="72000"/>
          <a:lstStyle>
            <a:lvl1pPr eaLnBrk="0" hangingPunct="0">
              <a:spcBef>
                <a:spcPct val="50000"/>
              </a:spcBef>
              <a:defRPr sz="2000">
                <a:solidFill>
                  <a:schemeClr val="tx1"/>
                </a:solidFill>
                <a:latin typeface="Ericsson Hilda Light" pitchFamily="34" charset="0"/>
              </a:defRPr>
            </a:lvl1pPr>
            <a:lvl2pPr marL="742950" indent="-285750" eaLnBrk="0" hangingPunct="0">
              <a:spcBef>
                <a:spcPct val="50000"/>
              </a:spcBef>
              <a:defRPr sz="2000">
                <a:solidFill>
                  <a:schemeClr val="tx1"/>
                </a:solidFill>
                <a:latin typeface="Ericsson Hilda Light" pitchFamily="34" charset="0"/>
              </a:defRPr>
            </a:lvl2pPr>
            <a:lvl3pPr marL="1143000" indent="-228600" eaLnBrk="0" hangingPunct="0">
              <a:spcBef>
                <a:spcPct val="50000"/>
              </a:spcBef>
              <a:defRPr sz="2000">
                <a:solidFill>
                  <a:schemeClr val="tx1"/>
                </a:solidFill>
                <a:latin typeface="Ericsson Hilda Light" pitchFamily="34" charset="0"/>
              </a:defRPr>
            </a:lvl3pPr>
            <a:lvl4pPr marL="1600200" indent="-228600" eaLnBrk="0" hangingPunct="0">
              <a:spcBef>
                <a:spcPct val="50000"/>
              </a:spcBef>
              <a:defRPr sz="2000">
                <a:solidFill>
                  <a:schemeClr val="tx1"/>
                </a:solidFill>
                <a:latin typeface="Ericsson Hilda Light" pitchFamily="34" charset="0"/>
              </a:defRPr>
            </a:lvl4pPr>
            <a:lvl5pPr marL="2057400" indent="-228600" eaLnBrk="0" hangingPunct="0">
              <a:spcBef>
                <a:spcPct val="50000"/>
              </a:spcBef>
              <a:defRPr sz="2000">
                <a:solidFill>
                  <a:schemeClr val="tx1"/>
                </a:solidFill>
                <a:latin typeface="Ericsson Hilda Light" pitchFamily="34" charset="0"/>
              </a:defRPr>
            </a:lvl5pPr>
            <a:lvl6pPr marL="2514600" indent="-228600" eaLnBrk="0" fontAlgn="base" hangingPunct="0">
              <a:spcBef>
                <a:spcPct val="50000"/>
              </a:spcBef>
              <a:spcAft>
                <a:spcPct val="0"/>
              </a:spcAft>
              <a:defRPr sz="2000">
                <a:solidFill>
                  <a:schemeClr val="tx1"/>
                </a:solidFill>
                <a:latin typeface="Ericsson Hilda Light" pitchFamily="34" charset="0"/>
              </a:defRPr>
            </a:lvl6pPr>
            <a:lvl7pPr marL="2971800" indent="-228600" eaLnBrk="0" fontAlgn="base" hangingPunct="0">
              <a:spcBef>
                <a:spcPct val="50000"/>
              </a:spcBef>
              <a:spcAft>
                <a:spcPct val="0"/>
              </a:spcAft>
              <a:defRPr sz="2000">
                <a:solidFill>
                  <a:schemeClr val="tx1"/>
                </a:solidFill>
                <a:latin typeface="Ericsson Hilda Light" pitchFamily="34" charset="0"/>
              </a:defRPr>
            </a:lvl7pPr>
            <a:lvl8pPr marL="3429000" indent="-228600" eaLnBrk="0" fontAlgn="base" hangingPunct="0">
              <a:spcBef>
                <a:spcPct val="50000"/>
              </a:spcBef>
              <a:spcAft>
                <a:spcPct val="0"/>
              </a:spcAft>
              <a:defRPr sz="2000">
                <a:solidFill>
                  <a:schemeClr val="tx1"/>
                </a:solidFill>
                <a:latin typeface="Ericsson Hilda Light" pitchFamily="34" charset="0"/>
              </a:defRPr>
            </a:lvl8pPr>
            <a:lvl9pPr marL="3886200" indent="-228600" eaLnBrk="0" fontAlgn="base" hangingPunct="0">
              <a:spcBef>
                <a:spcPct val="50000"/>
              </a:spcBef>
              <a:spcAft>
                <a:spcPct val="0"/>
              </a:spcAft>
              <a:defRPr sz="2000">
                <a:solidFill>
                  <a:schemeClr val="tx1"/>
                </a:solidFill>
                <a:latin typeface="Ericsson Hilda Light" pitchFamily="34" charset="0"/>
              </a:defRPr>
            </a:lvl9pPr>
          </a:lstStyle>
          <a:p>
            <a:pPr eaLnBrk="1" hangingPunct="1">
              <a:defRPr/>
            </a:pPr>
            <a:endParaRPr lang="en-US" altLang="en-US">
              <a:latin typeface="Ericsson Hilda Light" panose="00000400000000000000" pitchFamily="2" charset="0"/>
            </a:endParaRPr>
          </a:p>
        </p:txBody>
      </p:sp>
      <p:sp>
        <p:nvSpPr>
          <p:cNvPr id="12" name="Title_TM">
            <a:extLst>
              <a:ext uri="{FF2B5EF4-FFF2-40B4-BE49-F238E27FC236}">
                <a16:creationId xmlns:a16="http://schemas.microsoft.com/office/drawing/2014/main" id="{93CB56C1-2916-4C60-8532-A023564D2C57}"/>
              </a:ext>
            </a:extLst>
          </p:cNvPr>
          <p:cNvSpPr>
            <a:spLocks noGrp="1" noChangeArrowheads="1"/>
          </p:cNvSpPr>
          <p:nvPr>
            <p:ph type="ctrTitle" hasCustomPrompt="1"/>
          </p:nvPr>
        </p:nvSpPr>
        <p:spPr>
          <a:xfrm>
            <a:off x="479424" y="476250"/>
            <a:ext cx="8353425" cy="3457575"/>
          </a:xfrm>
          <a:noFill/>
          <a:ln w="9525">
            <a:noFill/>
            <a:miter lim="800000"/>
            <a:headEnd/>
            <a:tailEnd/>
          </a:ln>
        </p:spPr>
        <p:txBody>
          <a:bodyPr/>
          <a:lstStyle>
            <a:lvl1pPr>
              <a:defRPr lang="en-US" sz="6000" b="0" dirty="0">
                <a:solidFill>
                  <a:schemeClr val="bg1"/>
                </a:solidFill>
              </a:defRPr>
            </a:lvl1pPr>
          </a:lstStyle>
          <a:p>
            <a:pPr lvl="0"/>
            <a:r>
              <a:rPr lang="en-US"/>
              <a:t>Chapter/section divider or Statement/fact/quote, </a:t>
            </a:r>
            <a:br>
              <a:rPr lang="en-US"/>
            </a:br>
            <a:r>
              <a:rPr lang="en-US"/>
              <a:t>Ericsson Hilda Light 60pt, </a:t>
            </a:r>
            <a:br>
              <a:rPr lang="en-US"/>
            </a:br>
            <a:r>
              <a:rPr lang="en-US"/>
              <a:t>Ericsson White, </a:t>
            </a:r>
            <a:br>
              <a:rPr lang="en-US"/>
            </a:br>
            <a:r>
              <a:rPr lang="en-US"/>
              <a:t>max 5-lines</a:t>
            </a:r>
          </a:p>
        </p:txBody>
      </p:sp>
      <p:sp>
        <p:nvSpPr>
          <p:cNvPr id="13" name="SubTitle_TM">
            <a:extLst>
              <a:ext uri="{FF2B5EF4-FFF2-40B4-BE49-F238E27FC236}">
                <a16:creationId xmlns:a16="http://schemas.microsoft.com/office/drawing/2014/main" id="{61DC6511-5700-4E95-89CA-81484C248C03}"/>
              </a:ext>
            </a:extLst>
          </p:cNvPr>
          <p:cNvSpPr>
            <a:spLocks noGrp="1" noChangeArrowheads="1"/>
          </p:cNvSpPr>
          <p:nvPr>
            <p:ph type="subTitle" idx="1" hasCustomPrompt="1"/>
          </p:nvPr>
        </p:nvSpPr>
        <p:spPr>
          <a:xfrm>
            <a:off x="479425" y="4149725"/>
            <a:ext cx="5472113" cy="2087563"/>
          </a:xfrm>
          <a:prstGeom prst="rect">
            <a:avLst/>
          </a:prstGeom>
        </p:spPr>
        <p:txBody>
          <a:bodyPr rIns="0" anchor="ctr"/>
          <a:lstStyle>
            <a:lvl1pPr marL="0" indent="0">
              <a:lnSpc>
                <a:spcPct val="100000"/>
              </a:lnSpc>
              <a:spcBef>
                <a:spcPts val="0"/>
              </a:spcBef>
              <a:buFont typeface="Ericsson Hilda Light" charset="0"/>
              <a:buNone/>
              <a:defRPr sz="2000" baseline="0">
                <a:solidFill>
                  <a:schemeClr val="bg1"/>
                </a:solidFill>
                <a:latin typeface="+mn-lt"/>
              </a:defRPr>
            </a:lvl1pPr>
          </a:lstStyle>
          <a:p>
            <a:r>
              <a:rPr lang="en-US"/>
              <a:t>Statement/quote source, </a:t>
            </a:r>
          </a:p>
          <a:p>
            <a:r>
              <a:rPr lang="en-US"/>
              <a:t>Ericsson White, Ericsson Hilda 20pt</a:t>
            </a:r>
          </a:p>
        </p:txBody>
      </p:sp>
      <p:pic>
        <p:nvPicPr>
          <p:cNvPr id="6" name="Graphic 5">
            <a:extLst>
              <a:ext uri="{FF2B5EF4-FFF2-40B4-BE49-F238E27FC236}">
                <a16:creationId xmlns:a16="http://schemas.microsoft.com/office/drawing/2014/main" id="{6096BBFC-712A-429D-9C0A-7743993E7FC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Tree>
    <p:extLst>
      <p:ext uri="{BB962C8B-B14F-4D97-AF65-F5344CB8AC3E}">
        <p14:creationId xmlns:p14="http://schemas.microsoft.com/office/powerpoint/2010/main" val="3214200824"/>
      </p:ext>
    </p:extLst>
  </p:cSld>
  <p:clrMapOvr>
    <a:masterClrMapping/>
  </p:clrMapOvr>
  <p:hf sldNum="0" hdr="0" ft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eynote Cover Page w. Dark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368127A-B068-4F16-BC03-AF06DDDB17AE}"/>
              </a:ext>
            </a:extLst>
          </p:cNvPr>
          <p:cNvSpPr>
            <a:spLocks noGrp="1"/>
          </p:cNvSpPr>
          <p:nvPr>
            <p:ph type="pic" sz="quarter" idx="10" hasCustomPrompt="1"/>
          </p:nvPr>
        </p:nvSpPr>
        <p:spPr>
          <a:xfrm>
            <a:off x="1" y="0"/>
            <a:ext cx="12192000" cy="6858000"/>
          </a:xfrm>
          <a:prstGeom prst="rect">
            <a:avLst/>
          </a:prstGeom>
          <a:solidFill>
            <a:schemeClr val="tx1"/>
          </a:solidFill>
        </p:spPr>
        <p:txBody>
          <a:bodyPr anchor="ctr"/>
          <a:lstStyle>
            <a:lvl1pPr marL="0" indent="0" algn="ctr">
              <a:buNone/>
              <a:defRPr>
                <a:solidFill>
                  <a:schemeClr val="bg1"/>
                </a:solidFill>
              </a:defRPr>
            </a:lvl1pPr>
          </a:lstStyle>
          <a:p>
            <a:r>
              <a:rPr lang="en-US" dirty="0"/>
              <a:t>                                                                      Click icon to add a dark image</a:t>
            </a:r>
          </a:p>
        </p:txBody>
      </p:sp>
      <p:sp>
        <p:nvSpPr>
          <p:cNvPr id="9" name="Title_TM">
            <a:extLst>
              <a:ext uri="{FF2B5EF4-FFF2-40B4-BE49-F238E27FC236}">
                <a16:creationId xmlns:a16="http://schemas.microsoft.com/office/drawing/2014/main" id="{696C7C8F-5086-466A-8108-2FE0A8663D59}"/>
              </a:ext>
            </a:extLst>
          </p:cNvPr>
          <p:cNvSpPr>
            <a:spLocks noGrp="1" noChangeArrowheads="1"/>
          </p:cNvSpPr>
          <p:nvPr>
            <p:ph type="ctrTitle" hasCustomPrompt="1"/>
          </p:nvPr>
        </p:nvSpPr>
        <p:spPr>
          <a:xfrm>
            <a:off x="479425" y="476250"/>
            <a:ext cx="8353426" cy="2288721"/>
          </a:xfrm>
          <a:noFill/>
          <a:ln w="9525">
            <a:noFill/>
            <a:miter lim="800000"/>
            <a:headEnd/>
            <a:tailEnd/>
          </a:ln>
        </p:spPr>
        <p:txBody>
          <a:bodyPr anchor="t"/>
          <a:lstStyle>
            <a:lvl1pPr>
              <a:defRPr lang="en-US" sz="6000" b="0" dirty="0">
                <a:solidFill>
                  <a:schemeClr val="bg1"/>
                </a:solidFill>
              </a:defRPr>
            </a:lvl1pPr>
          </a:lstStyle>
          <a:p>
            <a:pPr lvl="0"/>
            <a:r>
              <a:rPr lang="en-US" dirty="0"/>
              <a:t>Keynote cover cage, </a:t>
            </a:r>
            <a:br>
              <a:rPr lang="en-US" dirty="0"/>
            </a:br>
            <a:r>
              <a:rPr lang="en-US" dirty="0"/>
              <a:t>Ericsson Hilda Light 60pt, </a:t>
            </a:r>
            <a:br>
              <a:rPr lang="en-US" dirty="0"/>
            </a:br>
            <a:r>
              <a:rPr lang="en-US" dirty="0"/>
              <a:t>Ericsson White, </a:t>
            </a:r>
            <a:br>
              <a:rPr lang="en-US" dirty="0"/>
            </a:br>
            <a:r>
              <a:rPr lang="en-US" dirty="0"/>
              <a:t>max 4-lines</a:t>
            </a:r>
          </a:p>
        </p:txBody>
      </p:sp>
      <p:sp>
        <p:nvSpPr>
          <p:cNvPr id="10" name="SubTitle_TM">
            <a:extLst>
              <a:ext uri="{FF2B5EF4-FFF2-40B4-BE49-F238E27FC236}">
                <a16:creationId xmlns:a16="http://schemas.microsoft.com/office/drawing/2014/main" id="{ED5DEA0B-CF0D-4EE6-B6A8-90BAF3DE8AF1}"/>
              </a:ext>
            </a:extLst>
          </p:cNvPr>
          <p:cNvSpPr>
            <a:spLocks noGrp="1" noChangeArrowheads="1"/>
          </p:cNvSpPr>
          <p:nvPr>
            <p:ph type="subTitle" idx="1" hasCustomPrompt="1"/>
          </p:nvPr>
        </p:nvSpPr>
        <p:spPr>
          <a:xfrm>
            <a:off x="479424" y="4149725"/>
            <a:ext cx="5472113" cy="2087563"/>
          </a:xfrm>
          <a:prstGeom prst="rect">
            <a:avLst/>
          </a:prstGeom>
        </p:spPr>
        <p:txBody>
          <a:bodyPr rIns="0" anchor="t"/>
          <a:lstStyle>
            <a:lvl1pPr marL="0" indent="0">
              <a:lnSpc>
                <a:spcPct val="100000"/>
              </a:lnSpc>
              <a:spcBef>
                <a:spcPts val="0"/>
              </a:spcBef>
              <a:buFont typeface="Ericsson Hilda Light" charset="0"/>
              <a:buNone/>
              <a:defRPr sz="2000" baseline="0">
                <a:solidFill>
                  <a:schemeClr val="bg1"/>
                </a:solidFill>
                <a:latin typeface="+mn-lt"/>
              </a:defRPr>
            </a:lvl1pPr>
          </a:lstStyle>
          <a:p>
            <a:r>
              <a:rPr lang="en-US" dirty="0"/>
              <a:t>Speaker,</a:t>
            </a:r>
            <a:br>
              <a:rPr lang="en-US" dirty="0"/>
            </a:br>
            <a:r>
              <a:rPr lang="en-US" dirty="0"/>
              <a:t>Ericsson Black, Ericsson Hilda 20pt</a:t>
            </a:r>
          </a:p>
        </p:txBody>
      </p:sp>
      <p:pic>
        <p:nvPicPr>
          <p:cNvPr id="7" name="Graphic 6">
            <a:extLst>
              <a:ext uri="{FF2B5EF4-FFF2-40B4-BE49-F238E27FC236}">
                <a16:creationId xmlns:a16="http://schemas.microsoft.com/office/drawing/2014/main" id="{7753C092-06FE-4B22-BAB1-EBEB69074D0F}"/>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Tree>
    <p:extLst>
      <p:ext uri="{BB962C8B-B14F-4D97-AF65-F5344CB8AC3E}">
        <p14:creationId xmlns:p14="http://schemas.microsoft.com/office/powerpoint/2010/main" val="3179792490"/>
      </p:ext>
    </p:extLst>
  </p:cSld>
  <p:clrMapOvr>
    <a:masterClrMapping/>
  </p:clrMapOvr>
  <p:hf sldNum="0" hdr="0" ftr="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tatement Page 7">
    <p:spTree>
      <p:nvGrpSpPr>
        <p:cNvPr id="1" name=""/>
        <p:cNvGrpSpPr/>
        <p:nvPr/>
      </p:nvGrpSpPr>
      <p:grpSpPr>
        <a:xfrm>
          <a:off x="0" y="0"/>
          <a:ext cx="0" cy="0"/>
          <a:chOff x="0" y="0"/>
          <a:chExt cx="0" cy="0"/>
        </a:xfrm>
      </p:grpSpPr>
      <p:sp>
        <p:nvSpPr>
          <p:cNvPr id="9" name="Title_TM">
            <a:extLst>
              <a:ext uri="{FF2B5EF4-FFF2-40B4-BE49-F238E27FC236}">
                <a16:creationId xmlns:a16="http://schemas.microsoft.com/office/drawing/2014/main" id="{696C7C8F-5086-466A-8108-2FE0A8663D59}"/>
              </a:ext>
            </a:extLst>
          </p:cNvPr>
          <p:cNvSpPr>
            <a:spLocks noGrp="1" noChangeArrowheads="1"/>
          </p:cNvSpPr>
          <p:nvPr>
            <p:ph type="ctrTitle" hasCustomPrompt="1"/>
          </p:nvPr>
        </p:nvSpPr>
        <p:spPr>
          <a:xfrm>
            <a:off x="479425" y="476250"/>
            <a:ext cx="8353426" cy="3457575"/>
          </a:xfrm>
          <a:noFill/>
          <a:ln w="9525">
            <a:noFill/>
            <a:miter lim="800000"/>
            <a:headEnd/>
            <a:tailEnd/>
          </a:ln>
        </p:spPr>
        <p:txBody>
          <a:bodyPr/>
          <a:lstStyle>
            <a:lvl1pPr>
              <a:defRPr lang="en-US" sz="6000" b="0" dirty="0">
                <a:solidFill>
                  <a:schemeClr val="tx1"/>
                </a:solidFill>
              </a:defRPr>
            </a:lvl1pPr>
          </a:lstStyle>
          <a:p>
            <a:pPr lvl="0"/>
            <a:r>
              <a:rPr lang="en-US"/>
              <a:t>Chapter/section divider or Statement/fact/quote, </a:t>
            </a:r>
            <a:br>
              <a:rPr lang="en-US"/>
            </a:br>
            <a:r>
              <a:rPr lang="en-US"/>
              <a:t>Ericsson Hilda Light 60pt, </a:t>
            </a:r>
            <a:br>
              <a:rPr lang="en-US"/>
            </a:br>
            <a:r>
              <a:rPr lang="en-US"/>
              <a:t>Ericsson Black, </a:t>
            </a:r>
            <a:br>
              <a:rPr lang="en-US"/>
            </a:br>
            <a:r>
              <a:rPr lang="en-US"/>
              <a:t>max 5-lines</a:t>
            </a:r>
          </a:p>
        </p:txBody>
      </p:sp>
      <p:sp>
        <p:nvSpPr>
          <p:cNvPr id="10" name="SubTitle_TM">
            <a:extLst>
              <a:ext uri="{FF2B5EF4-FFF2-40B4-BE49-F238E27FC236}">
                <a16:creationId xmlns:a16="http://schemas.microsoft.com/office/drawing/2014/main" id="{ED5DEA0B-CF0D-4EE6-B6A8-90BAF3DE8AF1}"/>
              </a:ext>
            </a:extLst>
          </p:cNvPr>
          <p:cNvSpPr>
            <a:spLocks noGrp="1" noChangeArrowheads="1"/>
          </p:cNvSpPr>
          <p:nvPr>
            <p:ph type="subTitle" idx="1" hasCustomPrompt="1"/>
          </p:nvPr>
        </p:nvSpPr>
        <p:spPr>
          <a:xfrm>
            <a:off x="479425" y="4149725"/>
            <a:ext cx="5472114" cy="2087563"/>
          </a:xfrm>
          <a:prstGeom prst="rect">
            <a:avLst/>
          </a:prstGeom>
        </p:spPr>
        <p:txBody>
          <a:bodyPr rIns="0" anchor="ctr"/>
          <a:lstStyle>
            <a:lvl1pPr marL="0" indent="0">
              <a:lnSpc>
                <a:spcPct val="100000"/>
              </a:lnSpc>
              <a:spcBef>
                <a:spcPts val="0"/>
              </a:spcBef>
              <a:buFont typeface="Ericsson Hilda Light" charset="0"/>
              <a:buNone/>
              <a:defRPr sz="2000" baseline="0">
                <a:solidFill>
                  <a:schemeClr val="tx1"/>
                </a:solidFill>
                <a:latin typeface="+mn-lt"/>
              </a:defRPr>
            </a:lvl1pPr>
          </a:lstStyle>
          <a:p>
            <a:r>
              <a:rPr lang="en-US"/>
              <a:t>Statement/quote source, </a:t>
            </a:r>
          </a:p>
          <a:p>
            <a:r>
              <a:rPr lang="en-US"/>
              <a:t>Ericsson Black, Ericsson Hilda 20pt</a:t>
            </a:r>
          </a:p>
        </p:txBody>
      </p:sp>
    </p:spTree>
    <p:extLst>
      <p:ext uri="{BB962C8B-B14F-4D97-AF65-F5344CB8AC3E}">
        <p14:creationId xmlns:p14="http://schemas.microsoft.com/office/powerpoint/2010/main" val="4234424024"/>
      </p:ext>
    </p:extLst>
  </p:cSld>
  <p:clrMapOvr>
    <a:masterClrMapping/>
  </p:clrMapOvr>
  <p:hf sldNum="0" hdr="0" ftr="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hapter/Section Page">
    <p:spTree>
      <p:nvGrpSpPr>
        <p:cNvPr id="1" name=""/>
        <p:cNvGrpSpPr/>
        <p:nvPr/>
      </p:nvGrpSpPr>
      <p:grpSpPr>
        <a:xfrm>
          <a:off x="0" y="0"/>
          <a:ext cx="0" cy="0"/>
          <a:chOff x="0" y="0"/>
          <a:chExt cx="0" cy="0"/>
        </a:xfrm>
      </p:grpSpPr>
      <p:sp>
        <p:nvSpPr>
          <p:cNvPr id="22531" name="Title_TM"/>
          <p:cNvSpPr>
            <a:spLocks noGrp="1" noChangeArrowheads="1"/>
          </p:cNvSpPr>
          <p:nvPr>
            <p:ph type="ctrTitle" hasCustomPrompt="1"/>
          </p:nvPr>
        </p:nvSpPr>
        <p:spPr>
          <a:xfrm>
            <a:off x="479425" y="476251"/>
            <a:ext cx="8353425" cy="3457574"/>
          </a:xfrm>
          <a:noFill/>
          <a:ln w="9525">
            <a:noFill/>
            <a:miter lim="800000"/>
            <a:headEnd/>
            <a:tailEnd/>
          </a:ln>
        </p:spPr>
        <p:txBody>
          <a:bodyPr/>
          <a:lstStyle>
            <a:lvl1pPr>
              <a:defRPr lang="en-US" sz="6000" b="0" baseline="0" dirty="0">
                <a:solidFill>
                  <a:schemeClr val="tx1"/>
                </a:solidFill>
              </a:defRPr>
            </a:lvl1pPr>
          </a:lstStyle>
          <a:p>
            <a:pPr lvl="0"/>
            <a:r>
              <a:rPr lang="en-US"/>
              <a:t>Chapter/section, </a:t>
            </a:r>
            <a:br>
              <a:rPr lang="en-US"/>
            </a:br>
            <a:r>
              <a:rPr lang="en-US"/>
              <a:t>Ericsson Hilda Light 60pt, Ericsson Black, </a:t>
            </a:r>
            <a:br>
              <a:rPr lang="en-US"/>
            </a:br>
            <a:r>
              <a:rPr lang="en-US"/>
              <a:t>max 4-lines</a:t>
            </a:r>
          </a:p>
        </p:txBody>
      </p:sp>
    </p:spTree>
    <p:extLst>
      <p:ext uri="{BB962C8B-B14F-4D97-AF65-F5344CB8AC3E}">
        <p14:creationId xmlns:p14="http://schemas.microsoft.com/office/powerpoint/2010/main" val="1044356359"/>
      </p:ext>
    </p:extLst>
  </p:cSld>
  <p:clrMapOvr>
    <a:masterClrMapping/>
  </p:clrMapOvr>
  <p:hf sldNum="0" hdr="0" ftr="0"/>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04251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69693696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D93672-2A04-4EF3-916F-2C920729FB07}"/>
              </a:ext>
            </a:extLst>
          </p:cNvPr>
          <p:cNvSpPr/>
          <p:nvPr userDrawn="1"/>
        </p:nvSpPr>
        <p:spPr bwMode="auto">
          <a:xfrm>
            <a:off x="0" y="0"/>
            <a:ext cx="12192000" cy="6858000"/>
          </a:xfrm>
          <a:prstGeom prst="rect">
            <a:avLst/>
          </a:prstGeom>
          <a:solidFill>
            <a:schemeClr val="accent1"/>
          </a:solidFill>
          <a:ln w="12700" cap="flat" cmpd="sng" algn="ctr">
            <a:noFill/>
            <a:prstDash val="solid"/>
            <a:round/>
            <a:headEnd type="none" w="med" len="med"/>
            <a:tailEnd type="none" w="med" len="med"/>
          </a:ln>
          <a:effectLst/>
        </p:spPr>
        <p:txBody>
          <a:bodyPr wrap="none" lIns="72000" rIns="72000"/>
          <a:lstStyle/>
          <a:p>
            <a:pPr>
              <a:spcBef>
                <a:spcPct val="50000"/>
              </a:spcBef>
              <a:defRPr/>
            </a:pPr>
            <a:endParaRPr lang="en-US">
              <a:latin typeface="Ericsson Hilda Light" panose="00000400000000000000" pitchFamily="2" charset="0"/>
              <a:cs typeface="+mn-cs"/>
            </a:endParaRPr>
          </a:p>
        </p:txBody>
      </p:sp>
      <p:sp>
        <p:nvSpPr>
          <p:cNvPr id="4"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solidFill>
                  <a:schemeClr val="bg1"/>
                </a:solidFill>
              </a:defRPr>
            </a:lvl1pPr>
          </a:lstStyle>
          <a:p>
            <a:pPr lvl="0"/>
            <a:r>
              <a:rPr lang="en-US"/>
              <a:t>Slide title, Ericsson Hilda Light 40pt, Ericsson Black, max 2-lines</a:t>
            </a:r>
          </a:p>
        </p:txBody>
      </p:sp>
      <p:pic>
        <p:nvPicPr>
          <p:cNvPr id="6" name="Graphic 5">
            <a:extLst>
              <a:ext uri="{FF2B5EF4-FFF2-40B4-BE49-F238E27FC236}">
                <a16:creationId xmlns:a16="http://schemas.microsoft.com/office/drawing/2014/main" id="{0613FB31-E723-434D-8FBC-0054A541634D}"/>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Tree>
    <p:extLst>
      <p:ext uri="{BB962C8B-B14F-4D97-AF65-F5344CB8AC3E}">
        <p14:creationId xmlns:p14="http://schemas.microsoft.com/office/powerpoint/2010/main" val="401377664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D93672-2A04-4EF3-916F-2C920729FB07}"/>
              </a:ext>
            </a:extLst>
          </p:cNvPr>
          <p:cNvSpPr/>
          <p:nvPr userDrawn="1"/>
        </p:nvSpPr>
        <p:spPr bwMode="auto">
          <a:xfrm>
            <a:off x="0" y="0"/>
            <a:ext cx="12192000" cy="6858000"/>
          </a:xfrm>
          <a:prstGeom prst="rect">
            <a:avLst/>
          </a:prstGeom>
          <a:solidFill>
            <a:schemeClr val="accent2"/>
          </a:solidFill>
          <a:ln w="12700" cap="flat" cmpd="sng" algn="ctr">
            <a:noFill/>
            <a:prstDash val="solid"/>
            <a:round/>
            <a:headEnd type="none" w="med" len="med"/>
            <a:tailEnd type="none" w="med" len="med"/>
          </a:ln>
          <a:effectLst/>
        </p:spPr>
        <p:txBody>
          <a:bodyPr wrap="none" lIns="72000" rIns="72000"/>
          <a:lstStyle/>
          <a:p>
            <a:pPr>
              <a:spcBef>
                <a:spcPct val="50000"/>
              </a:spcBef>
              <a:defRPr/>
            </a:pPr>
            <a:endParaRPr lang="en-US">
              <a:latin typeface="Ericsson Hilda Light" panose="00000400000000000000" pitchFamily="2" charset="0"/>
              <a:cs typeface="+mn-cs"/>
            </a:endParaRPr>
          </a:p>
        </p:txBody>
      </p:sp>
      <p:sp>
        <p:nvSpPr>
          <p:cNvPr id="4"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solidFill>
                  <a:schemeClr val="bg1"/>
                </a:solidFill>
              </a:defRPr>
            </a:lvl1pPr>
          </a:lstStyle>
          <a:p>
            <a:pPr lvl="0"/>
            <a:r>
              <a:rPr lang="en-US"/>
              <a:t>Slide title, Ericsson Hilda Light 40pt, Ericsson Black, max 2-lines</a:t>
            </a:r>
          </a:p>
        </p:txBody>
      </p:sp>
      <p:pic>
        <p:nvPicPr>
          <p:cNvPr id="6" name="Graphic 5">
            <a:extLst>
              <a:ext uri="{FF2B5EF4-FFF2-40B4-BE49-F238E27FC236}">
                <a16:creationId xmlns:a16="http://schemas.microsoft.com/office/drawing/2014/main" id="{82EAEE37-7D1D-49D7-BEC8-7A88843E383D}"/>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Tree>
    <p:extLst>
      <p:ext uri="{BB962C8B-B14F-4D97-AF65-F5344CB8AC3E}">
        <p14:creationId xmlns:p14="http://schemas.microsoft.com/office/powerpoint/2010/main" val="185723545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D93672-2A04-4EF3-916F-2C920729FB07}"/>
              </a:ext>
            </a:extLst>
          </p:cNvPr>
          <p:cNvSpPr/>
          <p:nvPr userDrawn="1"/>
        </p:nvSpPr>
        <p:spPr bwMode="auto">
          <a:xfrm>
            <a:off x="0" y="0"/>
            <a:ext cx="12192000" cy="6858000"/>
          </a:xfrm>
          <a:prstGeom prst="rect">
            <a:avLst/>
          </a:prstGeom>
          <a:solidFill>
            <a:schemeClr val="accent3"/>
          </a:solidFill>
          <a:ln w="12700" cap="flat" cmpd="sng" algn="ctr">
            <a:noFill/>
            <a:prstDash val="solid"/>
            <a:round/>
            <a:headEnd type="none" w="med" len="med"/>
            <a:tailEnd type="none" w="med" len="med"/>
          </a:ln>
          <a:effectLst/>
        </p:spPr>
        <p:txBody>
          <a:bodyPr wrap="none" lIns="72000" rIns="72000"/>
          <a:lstStyle/>
          <a:p>
            <a:pPr>
              <a:spcBef>
                <a:spcPct val="50000"/>
              </a:spcBef>
              <a:defRPr/>
            </a:pPr>
            <a:endParaRPr lang="en-US">
              <a:latin typeface="Ericsson Hilda Light" panose="00000400000000000000" pitchFamily="2" charset="0"/>
              <a:cs typeface="+mn-cs"/>
            </a:endParaRPr>
          </a:p>
        </p:txBody>
      </p:sp>
      <p:sp>
        <p:nvSpPr>
          <p:cNvPr id="4"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solidFill>
                  <a:schemeClr val="bg1"/>
                </a:solidFill>
              </a:defRPr>
            </a:lvl1pPr>
          </a:lstStyle>
          <a:p>
            <a:pPr lvl="0"/>
            <a:r>
              <a:rPr lang="en-US"/>
              <a:t>Slide title, Ericsson Hilda Light 40pt, Ericsson Black, max 2-lines</a:t>
            </a:r>
          </a:p>
        </p:txBody>
      </p:sp>
      <p:pic>
        <p:nvPicPr>
          <p:cNvPr id="6" name="Graphic 5">
            <a:extLst>
              <a:ext uri="{FF2B5EF4-FFF2-40B4-BE49-F238E27FC236}">
                <a16:creationId xmlns:a16="http://schemas.microsoft.com/office/drawing/2014/main" id="{A44C7C5B-04BF-4F0E-888E-CE87D0EF1DA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Tree>
    <p:extLst>
      <p:ext uri="{BB962C8B-B14F-4D97-AF65-F5344CB8AC3E}">
        <p14:creationId xmlns:p14="http://schemas.microsoft.com/office/powerpoint/2010/main" val="281359869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D93672-2A04-4EF3-916F-2C920729FB07}"/>
              </a:ext>
            </a:extLst>
          </p:cNvPr>
          <p:cNvSpPr/>
          <p:nvPr userDrawn="1"/>
        </p:nvSpPr>
        <p:spPr bwMode="auto">
          <a:xfrm>
            <a:off x="0" y="0"/>
            <a:ext cx="12192000" cy="6858000"/>
          </a:xfrm>
          <a:prstGeom prst="rect">
            <a:avLst/>
          </a:prstGeom>
          <a:solidFill>
            <a:schemeClr val="accent4"/>
          </a:solidFill>
          <a:ln w="12700" cap="flat" cmpd="sng" algn="ctr">
            <a:noFill/>
            <a:prstDash val="solid"/>
            <a:round/>
            <a:headEnd type="none" w="med" len="med"/>
            <a:tailEnd type="none" w="med" len="med"/>
          </a:ln>
          <a:effectLst/>
        </p:spPr>
        <p:txBody>
          <a:bodyPr wrap="none" lIns="72000" rIns="72000"/>
          <a:lstStyle/>
          <a:p>
            <a:pPr>
              <a:spcBef>
                <a:spcPct val="50000"/>
              </a:spcBef>
              <a:defRPr/>
            </a:pPr>
            <a:endParaRPr lang="en-US">
              <a:latin typeface="Ericsson Hilda Light" panose="00000400000000000000" pitchFamily="2" charset="0"/>
              <a:cs typeface="+mn-cs"/>
            </a:endParaRPr>
          </a:p>
        </p:txBody>
      </p:sp>
      <p:sp>
        <p:nvSpPr>
          <p:cNvPr id="4"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solidFill>
                  <a:schemeClr val="bg1"/>
                </a:solidFill>
              </a:defRPr>
            </a:lvl1pPr>
          </a:lstStyle>
          <a:p>
            <a:pPr lvl="0"/>
            <a:r>
              <a:rPr lang="en-US"/>
              <a:t>Slide title, Ericsson Hilda Light 40pt, Ericsson Black, max 2-lines</a:t>
            </a:r>
          </a:p>
        </p:txBody>
      </p:sp>
      <p:pic>
        <p:nvPicPr>
          <p:cNvPr id="6" name="Graphic 5">
            <a:extLst>
              <a:ext uri="{FF2B5EF4-FFF2-40B4-BE49-F238E27FC236}">
                <a16:creationId xmlns:a16="http://schemas.microsoft.com/office/drawing/2014/main" id="{765A3682-3283-4350-B37F-DCABDCB15F6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Tree>
    <p:extLst>
      <p:ext uri="{BB962C8B-B14F-4D97-AF65-F5344CB8AC3E}">
        <p14:creationId xmlns:p14="http://schemas.microsoft.com/office/powerpoint/2010/main" val="168382875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D93672-2A04-4EF3-916F-2C920729FB07}"/>
              </a:ext>
            </a:extLst>
          </p:cNvPr>
          <p:cNvSpPr/>
          <p:nvPr userDrawn="1"/>
        </p:nvSpPr>
        <p:spPr bwMode="auto">
          <a:xfrm>
            <a:off x="0" y="0"/>
            <a:ext cx="12192000" cy="6858000"/>
          </a:xfrm>
          <a:prstGeom prst="rect">
            <a:avLst/>
          </a:prstGeom>
          <a:solidFill>
            <a:schemeClr val="accent5"/>
          </a:solidFill>
          <a:ln w="12700" cap="flat" cmpd="sng" algn="ctr">
            <a:noFill/>
            <a:prstDash val="solid"/>
            <a:round/>
            <a:headEnd type="none" w="med" len="med"/>
            <a:tailEnd type="none" w="med" len="med"/>
          </a:ln>
          <a:effectLst/>
        </p:spPr>
        <p:txBody>
          <a:bodyPr wrap="none" lIns="72000" rIns="72000"/>
          <a:lstStyle/>
          <a:p>
            <a:pPr>
              <a:spcBef>
                <a:spcPct val="50000"/>
              </a:spcBef>
              <a:defRPr/>
            </a:pPr>
            <a:endParaRPr lang="en-US">
              <a:latin typeface="Ericsson Hilda Light" panose="00000400000000000000" pitchFamily="2" charset="0"/>
              <a:cs typeface="+mn-cs"/>
            </a:endParaRPr>
          </a:p>
        </p:txBody>
      </p:sp>
      <p:sp>
        <p:nvSpPr>
          <p:cNvPr id="4"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solidFill>
                  <a:schemeClr val="bg1"/>
                </a:solidFill>
              </a:defRPr>
            </a:lvl1pPr>
          </a:lstStyle>
          <a:p>
            <a:pPr lvl="0"/>
            <a:r>
              <a:rPr lang="en-US"/>
              <a:t>Slide title, Ericsson Hilda Light 40pt, Ericsson Black, max 2-lines</a:t>
            </a:r>
          </a:p>
        </p:txBody>
      </p:sp>
      <p:pic>
        <p:nvPicPr>
          <p:cNvPr id="6" name="Graphic 5">
            <a:extLst>
              <a:ext uri="{FF2B5EF4-FFF2-40B4-BE49-F238E27FC236}">
                <a16:creationId xmlns:a16="http://schemas.microsoft.com/office/drawing/2014/main" id="{6B1A279A-6DFF-44E2-AFD5-C14BD71050E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Tree>
    <p:extLst>
      <p:ext uri="{BB962C8B-B14F-4D97-AF65-F5344CB8AC3E}">
        <p14:creationId xmlns:p14="http://schemas.microsoft.com/office/powerpoint/2010/main" val="68683823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D93672-2A04-4EF3-916F-2C920729FB07}"/>
              </a:ext>
            </a:extLst>
          </p:cNvPr>
          <p:cNvSpPr/>
          <p:nvPr userDrawn="1"/>
        </p:nvSpPr>
        <p:spPr bwMode="auto">
          <a:xfrm>
            <a:off x="0" y="0"/>
            <a:ext cx="12192000" cy="6858000"/>
          </a:xfrm>
          <a:prstGeom prst="rect">
            <a:avLst/>
          </a:prstGeom>
          <a:solidFill>
            <a:schemeClr val="accent6"/>
          </a:solidFill>
          <a:ln w="12700" cap="flat" cmpd="sng" algn="ctr">
            <a:noFill/>
            <a:prstDash val="solid"/>
            <a:round/>
            <a:headEnd type="none" w="med" len="med"/>
            <a:tailEnd type="none" w="med" len="med"/>
          </a:ln>
          <a:effectLst/>
        </p:spPr>
        <p:txBody>
          <a:bodyPr wrap="none" lIns="72000" rIns="72000"/>
          <a:lstStyle/>
          <a:p>
            <a:pPr>
              <a:spcBef>
                <a:spcPct val="50000"/>
              </a:spcBef>
              <a:defRPr/>
            </a:pPr>
            <a:endParaRPr lang="en-US">
              <a:latin typeface="Ericsson Hilda Light" panose="00000400000000000000" pitchFamily="2" charset="0"/>
              <a:cs typeface="+mn-cs"/>
            </a:endParaRPr>
          </a:p>
        </p:txBody>
      </p:sp>
      <p:sp>
        <p:nvSpPr>
          <p:cNvPr id="4"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solidFill>
                  <a:schemeClr val="bg1"/>
                </a:solidFill>
              </a:defRPr>
            </a:lvl1pPr>
          </a:lstStyle>
          <a:p>
            <a:pPr lvl="0"/>
            <a:r>
              <a:rPr lang="en-US"/>
              <a:t>Slide title, Ericsson Hilda Light 40pt, Ericsson Black, max 2-lines</a:t>
            </a:r>
          </a:p>
        </p:txBody>
      </p:sp>
      <p:pic>
        <p:nvPicPr>
          <p:cNvPr id="6" name="Graphic 5">
            <a:extLst>
              <a:ext uri="{FF2B5EF4-FFF2-40B4-BE49-F238E27FC236}">
                <a16:creationId xmlns:a16="http://schemas.microsoft.com/office/drawing/2014/main" id="{DC9C0052-7A7B-40FB-AF90-CA9C4B79D2ED}"/>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Tree>
    <p:extLst>
      <p:ext uri="{BB962C8B-B14F-4D97-AF65-F5344CB8AC3E}">
        <p14:creationId xmlns:p14="http://schemas.microsoft.com/office/powerpoint/2010/main" val="3909411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atement Page 1">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accent1"/>
          </a:solidFill>
          <a:ln w="12700" cap="flat" cmpd="sng" algn="ctr">
            <a:noFill/>
            <a:prstDash val="solid"/>
            <a:round/>
            <a:headEnd type="none" w="med" len="med"/>
            <a:tailEnd type="none" w="med" len="med"/>
          </a:ln>
          <a:effectLst/>
        </p:spPr>
        <p:txBody>
          <a:bodyPr wrap="none" lIns="72000" rIns="72000"/>
          <a:lstStyle/>
          <a:p>
            <a:pPr>
              <a:spcBef>
                <a:spcPct val="50000"/>
              </a:spcBef>
              <a:defRPr/>
            </a:pPr>
            <a:endParaRPr lang="en-US" dirty="0">
              <a:latin typeface="Ericsson Hilda Light" panose="00000400000000000000" pitchFamily="2" charset="0"/>
              <a:cs typeface="+mn-cs"/>
            </a:endParaRPr>
          </a:p>
        </p:txBody>
      </p:sp>
      <p:sp>
        <p:nvSpPr>
          <p:cNvPr id="11" name="Title_TM">
            <a:extLst>
              <a:ext uri="{FF2B5EF4-FFF2-40B4-BE49-F238E27FC236}">
                <a16:creationId xmlns:a16="http://schemas.microsoft.com/office/drawing/2014/main" id="{48FE7FF9-3930-4C4A-8BC6-EB9A286812D4}"/>
              </a:ext>
            </a:extLst>
          </p:cNvPr>
          <p:cNvSpPr>
            <a:spLocks noGrp="1" noChangeArrowheads="1"/>
          </p:cNvSpPr>
          <p:nvPr>
            <p:ph type="ctrTitle" hasCustomPrompt="1"/>
          </p:nvPr>
        </p:nvSpPr>
        <p:spPr>
          <a:xfrm>
            <a:off x="479424" y="476250"/>
            <a:ext cx="8353425" cy="3457575"/>
          </a:xfrm>
          <a:noFill/>
          <a:ln w="9525">
            <a:noFill/>
            <a:miter lim="800000"/>
            <a:headEnd/>
            <a:tailEnd/>
          </a:ln>
        </p:spPr>
        <p:txBody>
          <a:bodyPr/>
          <a:lstStyle>
            <a:lvl1pPr>
              <a:defRPr lang="en-US" sz="6000" b="0" dirty="0">
                <a:solidFill>
                  <a:schemeClr val="bg1"/>
                </a:solidFill>
              </a:defRPr>
            </a:lvl1pPr>
          </a:lstStyle>
          <a:p>
            <a:pPr lvl="0"/>
            <a:r>
              <a:rPr lang="en-US" dirty="0"/>
              <a:t>Chapter/section divider or Statement/fact/quote, </a:t>
            </a:r>
            <a:br>
              <a:rPr lang="en-US" dirty="0"/>
            </a:br>
            <a:r>
              <a:rPr lang="en-US" dirty="0"/>
              <a:t>Ericsson Hilda Light 60pt, </a:t>
            </a:r>
            <a:br>
              <a:rPr lang="en-US" dirty="0"/>
            </a:br>
            <a:r>
              <a:rPr lang="en-US" dirty="0"/>
              <a:t>Ericsson White, </a:t>
            </a:r>
            <a:br>
              <a:rPr lang="en-US" dirty="0"/>
            </a:br>
            <a:r>
              <a:rPr lang="en-US" dirty="0"/>
              <a:t>max 5-lines</a:t>
            </a:r>
          </a:p>
        </p:txBody>
      </p:sp>
      <p:sp>
        <p:nvSpPr>
          <p:cNvPr id="12" name="SubTitle_TM">
            <a:extLst>
              <a:ext uri="{FF2B5EF4-FFF2-40B4-BE49-F238E27FC236}">
                <a16:creationId xmlns:a16="http://schemas.microsoft.com/office/drawing/2014/main" id="{A60848B0-180A-4C02-A8B3-E172AF538B61}"/>
              </a:ext>
            </a:extLst>
          </p:cNvPr>
          <p:cNvSpPr>
            <a:spLocks noGrp="1" noChangeArrowheads="1"/>
          </p:cNvSpPr>
          <p:nvPr>
            <p:ph type="subTitle" idx="1" hasCustomPrompt="1"/>
          </p:nvPr>
        </p:nvSpPr>
        <p:spPr>
          <a:xfrm>
            <a:off x="479425" y="4149725"/>
            <a:ext cx="5472113" cy="2087563"/>
          </a:xfrm>
          <a:prstGeom prst="rect">
            <a:avLst/>
          </a:prstGeom>
        </p:spPr>
        <p:txBody>
          <a:bodyPr rIns="0" anchor="ctr"/>
          <a:lstStyle>
            <a:lvl1pPr marL="0" indent="0">
              <a:lnSpc>
                <a:spcPct val="100000"/>
              </a:lnSpc>
              <a:spcBef>
                <a:spcPts val="0"/>
              </a:spcBef>
              <a:buFont typeface="Ericsson Hilda Light" charset="0"/>
              <a:buNone/>
              <a:defRPr sz="2000" baseline="0">
                <a:solidFill>
                  <a:schemeClr val="bg1"/>
                </a:solidFill>
                <a:latin typeface="+mn-lt"/>
              </a:defRPr>
            </a:lvl1pPr>
          </a:lstStyle>
          <a:p>
            <a:r>
              <a:rPr lang="en-US" dirty="0"/>
              <a:t>Statement/quote source, </a:t>
            </a:r>
          </a:p>
          <a:p>
            <a:r>
              <a:rPr lang="en-US" dirty="0"/>
              <a:t>Ericsson White, Ericsson Hilda 20pt</a:t>
            </a:r>
          </a:p>
        </p:txBody>
      </p:sp>
      <p:pic>
        <p:nvPicPr>
          <p:cNvPr id="6" name="Graphic 5">
            <a:extLst>
              <a:ext uri="{FF2B5EF4-FFF2-40B4-BE49-F238E27FC236}">
                <a16:creationId xmlns:a16="http://schemas.microsoft.com/office/drawing/2014/main" id="{5035D0DD-E99D-4FBA-B8C0-65E91EC0492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Tree>
    <p:extLst>
      <p:ext uri="{BB962C8B-B14F-4D97-AF65-F5344CB8AC3E}">
        <p14:creationId xmlns:p14="http://schemas.microsoft.com/office/powerpoint/2010/main" val="3131607870"/>
      </p:ext>
    </p:extLst>
  </p:cSld>
  <p:clrMapOvr>
    <a:masterClrMapping/>
  </p:clrMapOvr>
  <p:hf sldNum="0" hdr="0" ftr="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Graphic heavy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D93672-2A04-4EF3-916F-2C920729FB07}"/>
              </a:ext>
            </a:extLst>
          </p:cNvPr>
          <p:cNvSpPr/>
          <p:nvPr userDrawn="1"/>
        </p:nvSpPr>
        <p:spPr bwMode="auto">
          <a:xfrm>
            <a:off x="0" y="0"/>
            <a:ext cx="12192000" cy="6858000"/>
          </a:xfrm>
          <a:prstGeom prst="rect">
            <a:avLst/>
          </a:prstGeom>
          <a:solidFill>
            <a:schemeClr val="tx1"/>
          </a:solidFill>
          <a:ln w="12700" cap="flat" cmpd="sng" algn="ctr">
            <a:noFill/>
            <a:prstDash val="solid"/>
            <a:round/>
            <a:headEnd type="none" w="med" len="med"/>
            <a:tailEnd type="none" w="med" len="med"/>
          </a:ln>
          <a:effectLst/>
        </p:spPr>
        <p:txBody>
          <a:bodyPr wrap="none" lIns="72000" rIns="72000"/>
          <a:lstStyle/>
          <a:p>
            <a:pPr>
              <a:spcBef>
                <a:spcPct val="50000"/>
              </a:spcBef>
              <a:defRPr/>
            </a:pPr>
            <a:endParaRPr lang="en-US">
              <a:latin typeface="Ericsson Hilda Light" panose="00000400000000000000" pitchFamily="2" charset="0"/>
              <a:cs typeface="+mn-cs"/>
            </a:endParaRPr>
          </a:p>
        </p:txBody>
      </p:sp>
      <p:sp>
        <p:nvSpPr>
          <p:cNvPr id="4"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solidFill>
                  <a:schemeClr val="bg1"/>
                </a:solidFill>
              </a:defRPr>
            </a:lvl1pPr>
          </a:lstStyle>
          <a:p>
            <a:pPr lvl="0"/>
            <a:r>
              <a:rPr lang="en-US"/>
              <a:t>Slide title, Ericsson Hilda Light 40pt, Ericsson Black, max 2-lines</a:t>
            </a:r>
          </a:p>
        </p:txBody>
      </p:sp>
      <p:pic>
        <p:nvPicPr>
          <p:cNvPr id="6" name="Graphic 5">
            <a:extLst>
              <a:ext uri="{FF2B5EF4-FFF2-40B4-BE49-F238E27FC236}">
                <a16:creationId xmlns:a16="http://schemas.microsoft.com/office/drawing/2014/main" id="{7D510456-FEBC-46FA-B25A-B809F2C18A68}"/>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Tree>
    <p:extLst>
      <p:ext uri="{BB962C8B-B14F-4D97-AF65-F5344CB8AC3E}">
        <p14:creationId xmlns:p14="http://schemas.microsoft.com/office/powerpoint/2010/main" val="357784809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1 column">
    <p:spTree>
      <p:nvGrpSpPr>
        <p:cNvPr id="1" name=""/>
        <p:cNvGrpSpPr/>
        <p:nvPr/>
      </p:nvGrpSpPr>
      <p:grpSpPr>
        <a:xfrm>
          <a:off x="0" y="0"/>
          <a:ext cx="0" cy="0"/>
          <a:chOff x="0" y="0"/>
          <a:chExt cx="0" cy="0"/>
        </a:xfrm>
      </p:grpSpPr>
      <p:sp>
        <p:nvSpPr>
          <p:cNvPr id="5" name="Title_SM"/>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a:t>Slide title, Ericsson Hilda Light 40pt, Ericsson Black, max 2-lines</a:t>
            </a:r>
          </a:p>
        </p:txBody>
      </p:sp>
      <p:sp>
        <p:nvSpPr>
          <p:cNvPr id="3" name="Content Placeholder 2">
            <a:extLst>
              <a:ext uri="{FF2B5EF4-FFF2-40B4-BE49-F238E27FC236}">
                <a16:creationId xmlns:a16="http://schemas.microsoft.com/office/drawing/2014/main" id="{810CFEFC-6AC8-4817-A0D3-6029D48BD293}"/>
              </a:ext>
            </a:extLst>
          </p:cNvPr>
          <p:cNvSpPr>
            <a:spLocks noGrp="1"/>
          </p:cNvSpPr>
          <p:nvPr>
            <p:ph sz="quarter" idx="10" hasCustomPrompt="1"/>
          </p:nvPr>
        </p:nvSpPr>
        <p:spPr>
          <a:xfrm>
            <a:off x="479425" y="1844675"/>
            <a:ext cx="11233150" cy="4392612"/>
          </a:xfr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6668985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1 smaller colum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84F54AF-EED6-486A-9ACA-42061F4AAE9A}"/>
              </a:ext>
            </a:extLst>
          </p:cNvPr>
          <p:cNvSpPr>
            <a:spLocks noGrp="1"/>
          </p:cNvSpPr>
          <p:nvPr>
            <p:ph sz="quarter" idx="11" hasCustomPrompt="1"/>
          </p:nvPr>
        </p:nvSpPr>
        <p:spPr>
          <a:xfrm>
            <a:off x="479425" y="1844675"/>
            <a:ext cx="8353426" cy="4392612"/>
          </a:xfr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
        <p:nvSpPr>
          <p:cNvPr id="6" name="Title_SM">
            <a:extLst>
              <a:ext uri="{FF2B5EF4-FFF2-40B4-BE49-F238E27FC236}">
                <a16:creationId xmlns:a16="http://schemas.microsoft.com/office/drawing/2014/main" id="{3F4EF873-DC0F-4698-BEC2-502DB043AA5C}"/>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229179633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Full title, righ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479425" y="1844675"/>
            <a:ext cx="5472113"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a:p>
            <a:pPr lvl="3"/>
            <a:r>
              <a:rPr lang="en-US"/>
              <a:t>Fourth level</a:t>
            </a:r>
          </a:p>
        </p:txBody>
      </p:sp>
      <p:sp>
        <p:nvSpPr>
          <p:cNvPr id="5" name="Title_SM">
            <a:extLst>
              <a:ext uri="{FF2B5EF4-FFF2-40B4-BE49-F238E27FC236}">
                <a16:creationId xmlns:a16="http://schemas.microsoft.com/office/drawing/2014/main" id="{AC5B9436-E3EB-4A3D-BE6B-EFFF8123DE9D}"/>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302684116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righ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479425" y="1844675"/>
            <a:ext cx="5472113"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a:p>
            <a:pPr lvl="3"/>
            <a:r>
              <a:rPr lang="en-US"/>
              <a:t>Fourth level</a:t>
            </a:r>
          </a:p>
        </p:txBody>
      </p:sp>
      <p:sp>
        <p:nvSpPr>
          <p:cNvPr id="6" name="Title_SM"/>
          <p:cNvSpPr>
            <a:spLocks noGrp="1" noChangeArrowheads="1"/>
          </p:cNvSpPr>
          <p:nvPr>
            <p:ph type="title" hasCustomPrompt="1"/>
          </p:nvPr>
        </p:nvSpPr>
        <p:spPr bwMode="auto">
          <a:xfrm>
            <a:off x="479425" y="476250"/>
            <a:ext cx="5472113"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a:t>Slide title, Eric. Hilda Light 40pt, </a:t>
            </a:r>
            <a:r>
              <a:rPr lang="en-US" err="1"/>
              <a:t>Eri</a:t>
            </a:r>
            <a:r>
              <a:rPr lang="en-US"/>
              <a:t>. Black, max 2-lines</a:t>
            </a:r>
          </a:p>
        </p:txBody>
      </p:sp>
      <p:sp>
        <p:nvSpPr>
          <p:cNvPr id="3" name="Picture Placeholder 2">
            <a:extLst>
              <a:ext uri="{FF2B5EF4-FFF2-40B4-BE49-F238E27FC236}">
                <a16:creationId xmlns:a16="http://schemas.microsoft.com/office/drawing/2014/main" id="{2F5F844D-0CF3-4814-B0DE-3D27A83936FD}"/>
              </a:ext>
            </a:extLst>
          </p:cNvPr>
          <p:cNvSpPr>
            <a:spLocks noGrp="1"/>
          </p:cNvSpPr>
          <p:nvPr>
            <p:ph type="pic" sz="quarter" idx="11" hasCustomPrompt="1"/>
          </p:nvPr>
        </p:nvSpPr>
        <p:spPr>
          <a:xfrm>
            <a:off x="6096000" y="0"/>
            <a:ext cx="6096000" cy="6858000"/>
          </a:xfrm>
          <a:prstGeom prst="rect">
            <a:avLst/>
          </a:prstGeom>
        </p:spPr>
        <p:txBody>
          <a:bodyPr anchor="ctr"/>
          <a:lstStyle>
            <a:lvl1pPr marL="0" indent="0">
              <a:buNone/>
              <a:defRPr/>
            </a:lvl1pPr>
          </a:lstStyle>
          <a:p>
            <a:r>
              <a:rPr lang="en-US"/>
              <a:t>     Click icon to add picture</a:t>
            </a:r>
          </a:p>
        </p:txBody>
      </p:sp>
    </p:spTree>
    <p:extLst>
      <p:ext uri="{BB962C8B-B14F-4D97-AF65-F5344CB8AC3E}">
        <p14:creationId xmlns:p14="http://schemas.microsoft.com/office/powerpoint/2010/main" val="428633464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ull title, lef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6240463" y="1844675"/>
            <a:ext cx="5472112"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a:p>
            <a:pPr lvl="3"/>
            <a:r>
              <a:rPr lang="en-US"/>
              <a:t>Fourth level</a:t>
            </a:r>
          </a:p>
        </p:txBody>
      </p:sp>
      <p:sp>
        <p:nvSpPr>
          <p:cNvPr id="5" name="Title_SM">
            <a:extLst>
              <a:ext uri="{FF2B5EF4-FFF2-40B4-BE49-F238E27FC236}">
                <a16:creationId xmlns:a16="http://schemas.microsoft.com/office/drawing/2014/main" id="{4ACB62A1-CC4A-4B59-B1D8-ED86B77D9A3A}"/>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354358699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mall title, lef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6240463" y="1844675"/>
            <a:ext cx="5472112"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a:p>
            <a:pPr lvl="3"/>
            <a:r>
              <a:rPr lang="en-US"/>
              <a:t>Fourth level</a:t>
            </a:r>
          </a:p>
        </p:txBody>
      </p:sp>
      <p:sp>
        <p:nvSpPr>
          <p:cNvPr id="6" name="Title_SM"/>
          <p:cNvSpPr>
            <a:spLocks noGrp="1" noChangeArrowheads="1"/>
          </p:cNvSpPr>
          <p:nvPr>
            <p:ph type="title" hasCustomPrompt="1"/>
          </p:nvPr>
        </p:nvSpPr>
        <p:spPr bwMode="auto">
          <a:xfrm>
            <a:off x="6240463" y="476250"/>
            <a:ext cx="4924362"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a:t>Slide title, Ericsson Hilda Light 40pt, max 2-lines</a:t>
            </a:r>
          </a:p>
        </p:txBody>
      </p:sp>
      <p:sp>
        <p:nvSpPr>
          <p:cNvPr id="3" name="Picture Placeholder 2">
            <a:extLst>
              <a:ext uri="{FF2B5EF4-FFF2-40B4-BE49-F238E27FC236}">
                <a16:creationId xmlns:a16="http://schemas.microsoft.com/office/drawing/2014/main" id="{B0349585-9F54-46CC-8CEC-052CD1853EC5}"/>
              </a:ext>
            </a:extLst>
          </p:cNvPr>
          <p:cNvSpPr>
            <a:spLocks noGrp="1"/>
          </p:cNvSpPr>
          <p:nvPr>
            <p:ph type="pic" sz="quarter" idx="11" hasCustomPrompt="1"/>
          </p:nvPr>
        </p:nvSpPr>
        <p:spPr>
          <a:xfrm>
            <a:off x="0" y="0"/>
            <a:ext cx="6096000" cy="6858000"/>
          </a:xfrm>
          <a:prstGeom prst="rect">
            <a:avLst/>
          </a:prstGeom>
        </p:spPr>
        <p:txBody>
          <a:bodyPr anchor="ctr"/>
          <a:lstStyle>
            <a:lvl1pPr marL="0" indent="0">
              <a:buNone/>
              <a:defRPr/>
            </a:lvl1pPr>
          </a:lstStyle>
          <a:p>
            <a:r>
              <a:rPr lang="en-US"/>
              <a:t>      Click icon to add picture</a:t>
            </a:r>
          </a:p>
        </p:txBody>
      </p:sp>
    </p:spTree>
    <p:extLst>
      <p:ext uri="{BB962C8B-B14F-4D97-AF65-F5344CB8AC3E}">
        <p14:creationId xmlns:p14="http://schemas.microsoft.com/office/powerpoint/2010/main" val="271505966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2 columns">
    <p:spTree>
      <p:nvGrpSpPr>
        <p:cNvPr id="1" name=""/>
        <p:cNvGrpSpPr/>
        <p:nvPr/>
      </p:nvGrpSpPr>
      <p:grpSpPr>
        <a:xfrm>
          <a:off x="0" y="0"/>
          <a:ext cx="0" cy="0"/>
          <a:chOff x="0" y="0"/>
          <a:chExt cx="0" cy="0"/>
        </a:xfrm>
      </p:grpSpPr>
      <p:sp>
        <p:nvSpPr>
          <p:cNvPr id="5" name="Content Placeholder 3"/>
          <p:cNvSpPr>
            <a:spLocks noGrp="1"/>
          </p:cNvSpPr>
          <p:nvPr>
            <p:ph sz="quarter" idx="3" hasCustomPrompt="1"/>
          </p:nvPr>
        </p:nvSpPr>
        <p:spPr>
          <a:xfrm>
            <a:off x="6240463" y="1844674"/>
            <a:ext cx="5472112"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a:p>
            <a:pPr lvl="3"/>
            <a:r>
              <a:rPr lang="en-US"/>
              <a:t>Fourth level</a:t>
            </a:r>
          </a:p>
        </p:txBody>
      </p:sp>
      <p:sp>
        <p:nvSpPr>
          <p:cNvPr id="3" name="Content Placeholder 1"/>
          <p:cNvSpPr>
            <a:spLocks noGrp="1"/>
          </p:cNvSpPr>
          <p:nvPr>
            <p:ph sz="half" idx="1" hasCustomPrompt="1"/>
          </p:nvPr>
        </p:nvSpPr>
        <p:spPr>
          <a:xfrm>
            <a:off x="479425" y="1844675"/>
            <a:ext cx="5472113" cy="4392612"/>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a:p>
            <a:pPr lvl="3"/>
            <a:r>
              <a:rPr lang="en-US"/>
              <a:t>Fourth level</a:t>
            </a:r>
          </a:p>
        </p:txBody>
      </p:sp>
      <p:sp>
        <p:nvSpPr>
          <p:cNvPr id="6" name="Title_SM">
            <a:extLst>
              <a:ext uri="{FF2B5EF4-FFF2-40B4-BE49-F238E27FC236}">
                <a16:creationId xmlns:a16="http://schemas.microsoft.com/office/drawing/2014/main" id="{891BF4C4-9DF9-4D9F-A738-37FBCD45AA68}"/>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271419408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2 narrow columns">
    <p:spTree>
      <p:nvGrpSpPr>
        <p:cNvPr id="1" name=""/>
        <p:cNvGrpSpPr/>
        <p:nvPr/>
      </p:nvGrpSpPr>
      <p:grpSpPr>
        <a:xfrm>
          <a:off x="0" y="0"/>
          <a:ext cx="0" cy="0"/>
          <a:chOff x="0" y="0"/>
          <a:chExt cx="0" cy="0"/>
        </a:xfrm>
      </p:grpSpPr>
      <p:sp>
        <p:nvSpPr>
          <p:cNvPr id="8" name="Content Placeholder 3"/>
          <p:cNvSpPr>
            <a:spLocks noGrp="1"/>
          </p:cNvSpPr>
          <p:nvPr>
            <p:ph sz="quarter" idx="12" hasCustomPrompt="1"/>
          </p:nvPr>
        </p:nvSpPr>
        <p:spPr>
          <a:xfrm>
            <a:off x="9120188" y="1844674"/>
            <a:ext cx="2592387"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p:txBody>
      </p:sp>
      <p:sp>
        <p:nvSpPr>
          <p:cNvPr id="6" name="Content Placeholder 2"/>
          <p:cNvSpPr>
            <a:spLocks noGrp="1"/>
          </p:cNvSpPr>
          <p:nvPr>
            <p:ph sz="quarter" idx="11" hasCustomPrompt="1"/>
          </p:nvPr>
        </p:nvSpPr>
        <p:spPr>
          <a:xfrm>
            <a:off x="6240463" y="1844674"/>
            <a:ext cx="2592388"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p:txBody>
      </p:sp>
      <p:sp>
        <p:nvSpPr>
          <p:cNvPr id="7" name="Title_SM">
            <a:extLst>
              <a:ext uri="{FF2B5EF4-FFF2-40B4-BE49-F238E27FC236}">
                <a16:creationId xmlns:a16="http://schemas.microsoft.com/office/drawing/2014/main" id="{B1CFD82C-8968-4B87-A964-6288AF293D77}"/>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38906339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Header, right image with two contents">
    <p:spTree>
      <p:nvGrpSpPr>
        <p:cNvPr id="1" name=""/>
        <p:cNvGrpSpPr/>
        <p:nvPr/>
      </p:nvGrpSpPr>
      <p:grpSpPr>
        <a:xfrm>
          <a:off x="0" y="0"/>
          <a:ext cx="0" cy="0"/>
          <a:chOff x="0" y="0"/>
          <a:chExt cx="0" cy="0"/>
        </a:xfrm>
      </p:grpSpPr>
      <p:sp>
        <p:nvSpPr>
          <p:cNvPr id="5" name="Content Placeholder 2"/>
          <p:cNvSpPr>
            <a:spLocks noGrp="1"/>
          </p:cNvSpPr>
          <p:nvPr>
            <p:ph sz="quarter" idx="10" hasCustomPrompt="1"/>
          </p:nvPr>
        </p:nvSpPr>
        <p:spPr>
          <a:xfrm>
            <a:off x="479424" y="1844675"/>
            <a:ext cx="5472113" cy="2089150"/>
          </a:xfrm>
          <a:prstGeom prst="rect">
            <a:avLst/>
          </a:prstGeom>
        </p:spPr>
        <p:txBody>
          <a:bodyPr lIns="72000" tIns="36000"/>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a:p>
            <a:pPr lvl="3"/>
            <a:r>
              <a:rPr lang="en-US"/>
              <a:t>Fourth level</a:t>
            </a:r>
          </a:p>
        </p:txBody>
      </p:sp>
      <p:sp>
        <p:nvSpPr>
          <p:cNvPr id="3" name="Content Placeholder 1"/>
          <p:cNvSpPr>
            <a:spLocks noGrp="1"/>
          </p:cNvSpPr>
          <p:nvPr>
            <p:ph idx="1" hasCustomPrompt="1"/>
          </p:nvPr>
        </p:nvSpPr>
        <p:spPr>
          <a:xfrm>
            <a:off x="479425" y="4149724"/>
            <a:ext cx="5472113" cy="2087564"/>
          </a:xfrm>
          <a:prstGeom prst="rect">
            <a:avLst/>
          </a:prstGeom>
        </p:spPr>
        <p:txBody>
          <a:bodyPr lIns="72000" tIns="36000"/>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a:p>
            <a:pPr lvl="3"/>
            <a:r>
              <a:rPr lang="en-US"/>
              <a:t>Fourth level</a:t>
            </a:r>
          </a:p>
        </p:txBody>
      </p:sp>
      <p:sp>
        <p:nvSpPr>
          <p:cNvPr id="6" name="Title_SM">
            <a:extLst>
              <a:ext uri="{FF2B5EF4-FFF2-40B4-BE49-F238E27FC236}">
                <a16:creationId xmlns:a16="http://schemas.microsoft.com/office/drawing/2014/main" id="{A05AB2F5-3C8F-45BD-81CB-45EC98D4284C}"/>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2614088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tatement Page 2">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0" y="0"/>
            <a:ext cx="12192000" cy="6858000"/>
          </a:xfrm>
          <a:prstGeom prst="rect">
            <a:avLst/>
          </a:prstGeom>
          <a:solidFill>
            <a:schemeClr val="accent2"/>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72000" rIns="72000"/>
          <a:lstStyle>
            <a:lvl1pPr eaLnBrk="0" hangingPunct="0">
              <a:spcBef>
                <a:spcPct val="50000"/>
              </a:spcBef>
              <a:defRPr sz="2000">
                <a:solidFill>
                  <a:schemeClr val="tx1"/>
                </a:solidFill>
                <a:latin typeface="Ericsson Hilda Light" pitchFamily="34" charset="0"/>
              </a:defRPr>
            </a:lvl1pPr>
            <a:lvl2pPr marL="742950" indent="-285750" eaLnBrk="0" hangingPunct="0">
              <a:spcBef>
                <a:spcPct val="50000"/>
              </a:spcBef>
              <a:defRPr sz="2000">
                <a:solidFill>
                  <a:schemeClr val="tx1"/>
                </a:solidFill>
                <a:latin typeface="Ericsson Hilda Light" pitchFamily="34" charset="0"/>
              </a:defRPr>
            </a:lvl2pPr>
            <a:lvl3pPr marL="1143000" indent="-228600" eaLnBrk="0" hangingPunct="0">
              <a:spcBef>
                <a:spcPct val="50000"/>
              </a:spcBef>
              <a:defRPr sz="2000">
                <a:solidFill>
                  <a:schemeClr val="tx1"/>
                </a:solidFill>
                <a:latin typeface="Ericsson Hilda Light" pitchFamily="34" charset="0"/>
              </a:defRPr>
            </a:lvl3pPr>
            <a:lvl4pPr marL="1600200" indent="-228600" eaLnBrk="0" hangingPunct="0">
              <a:spcBef>
                <a:spcPct val="50000"/>
              </a:spcBef>
              <a:defRPr sz="2000">
                <a:solidFill>
                  <a:schemeClr val="tx1"/>
                </a:solidFill>
                <a:latin typeface="Ericsson Hilda Light" pitchFamily="34" charset="0"/>
              </a:defRPr>
            </a:lvl4pPr>
            <a:lvl5pPr marL="2057400" indent="-228600" eaLnBrk="0" hangingPunct="0">
              <a:spcBef>
                <a:spcPct val="50000"/>
              </a:spcBef>
              <a:defRPr sz="2000">
                <a:solidFill>
                  <a:schemeClr val="tx1"/>
                </a:solidFill>
                <a:latin typeface="Ericsson Hilda Light" pitchFamily="34" charset="0"/>
              </a:defRPr>
            </a:lvl5pPr>
            <a:lvl6pPr marL="2514600" indent="-228600" eaLnBrk="0" fontAlgn="base" hangingPunct="0">
              <a:spcBef>
                <a:spcPct val="50000"/>
              </a:spcBef>
              <a:spcAft>
                <a:spcPct val="0"/>
              </a:spcAft>
              <a:defRPr sz="2000">
                <a:solidFill>
                  <a:schemeClr val="tx1"/>
                </a:solidFill>
                <a:latin typeface="Ericsson Hilda Light" pitchFamily="34" charset="0"/>
              </a:defRPr>
            </a:lvl6pPr>
            <a:lvl7pPr marL="2971800" indent="-228600" eaLnBrk="0" fontAlgn="base" hangingPunct="0">
              <a:spcBef>
                <a:spcPct val="50000"/>
              </a:spcBef>
              <a:spcAft>
                <a:spcPct val="0"/>
              </a:spcAft>
              <a:defRPr sz="2000">
                <a:solidFill>
                  <a:schemeClr val="tx1"/>
                </a:solidFill>
                <a:latin typeface="Ericsson Hilda Light" pitchFamily="34" charset="0"/>
              </a:defRPr>
            </a:lvl7pPr>
            <a:lvl8pPr marL="3429000" indent="-228600" eaLnBrk="0" fontAlgn="base" hangingPunct="0">
              <a:spcBef>
                <a:spcPct val="50000"/>
              </a:spcBef>
              <a:spcAft>
                <a:spcPct val="0"/>
              </a:spcAft>
              <a:defRPr sz="2000">
                <a:solidFill>
                  <a:schemeClr val="tx1"/>
                </a:solidFill>
                <a:latin typeface="Ericsson Hilda Light" pitchFamily="34" charset="0"/>
              </a:defRPr>
            </a:lvl8pPr>
            <a:lvl9pPr marL="3886200" indent="-228600" eaLnBrk="0" fontAlgn="base" hangingPunct="0">
              <a:spcBef>
                <a:spcPct val="50000"/>
              </a:spcBef>
              <a:spcAft>
                <a:spcPct val="0"/>
              </a:spcAft>
              <a:defRPr sz="2000">
                <a:solidFill>
                  <a:schemeClr val="tx1"/>
                </a:solidFill>
                <a:latin typeface="Ericsson Hilda Light" pitchFamily="34" charset="0"/>
              </a:defRPr>
            </a:lvl9pPr>
          </a:lstStyle>
          <a:p>
            <a:pPr eaLnBrk="1" hangingPunct="1">
              <a:defRPr/>
            </a:pPr>
            <a:endParaRPr lang="en-US" altLang="en-US" dirty="0">
              <a:latin typeface="Ericsson Hilda Light" panose="00000400000000000000" pitchFamily="2" charset="0"/>
            </a:endParaRPr>
          </a:p>
        </p:txBody>
      </p:sp>
      <p:sp>
        <p:nvSpPr>
          <p:cNvPr id="10" name="Title_TM">
            <a:extLst>
              <a:ext uri="{FF2B5EF4-FFF2-40B4-BE49-F238E27FC236}">
                <a16:creationId xmlns:a16="http://schemas.microsoft.com/office/drawing/2014/main" id="{4F3FE80A-6B53-492B-8FC1-A575806A0D00}"/>
              </a:ext>
            </a:extLst>
          </p:cNvPr>
          <p:cNvSpPr>
            <a:spLocks noGrp="1" noChangeArrowheads="1"/>
          </p:cNvSpPr>
          <p:nvPr>
            <p:ph type="ctrTitle" hasCustomPrompt="1"/>
          </p:nvPr>
        </p:nvSpPr>
        <p:spPr>
          <a:xfrm>
            <a:off x="479425" y="476250"/>
            <a:ext cx="8353426" cy="3457575"/>
          </a:xfrm>
          <a:noFill/>
          <a:ln w="9525">
            <a:noFill/>
            <a:miter lim="800000"/>
            <a:headEnd/>
            <a:tailEnd/>
          </a:ln>
        </p:spPr>
        <p:txBody>
          <a:bodyPr/>
          <a:lstStyle>
            <a:lvl1pPr>
              <a:defRPr lang="en-US" sz="6000" b="0" dirty="0">
                <a:solidFill>
                  <a:schemeClr val="bg1"/>
                </a:solidFill>
              </a:defRPr>
            </a:lvl1pPr>
          </a:lstStyle>
          <a:p>
            <a:pPr lvl="0"/>
            <a:r>
              <a:rPr lang="en-US" dirty="0"/>
              <a:t>Chapter/section divider or Statement/fact/quote, </a:t>
            </a:r>
            <a:br>
              <a:rPr lang="en-US" dirty="0"/>
            </a:br>
            <a:r>
              <a:rPr lang="en-US" dirty="0"/>
              <a:t>Ericsson Hilda Light 60pt, </a:t>
            </a:r>
            <a:br>
              <a:rPr lang="en-US" dirty="0"/>
            </a:br>
            <a:r>
              <a:rPr lang="en-US" dirty="0"/>
              <a:t>Ericsson White, </a:t>
            </a:r>
            <a:br>
              <a:rPr lang="en-US" dirty="0"/>
            </a:br>
            <a:r>
              <a:rPr lang="en-US" dirty="0"/>
              <a:t>max 5-lines</a:t>
            </a:r>
          </a:p>
        </p:txBody>
      </p:sp>
      <p:sp>
        <p:nvSpPr>
          <p:cNvPr id="11" name="SubTitle_TM">
            <a:extLst>
              <a:ext uri="{FF2B5EF4-FFF2-40B4-BE49-F238E27FC236}">
                <a16:creationId xmlns:a16="http://schemas.microsoft.com/office/drawing/2014/main" id="{3AECA499-20B0-4F79-85A2-1C9D1BFBB0C0}"/>
              </a:ext>
            </a:extLst>
          </p:cNvPr>
          <p:cNvSpPr>
            <a:spLocks noGrp="1" noChangeArrowheads="1"/>
          </p:cNvSpPr>
          <p:nvPr>
            <p:ph type="subTitle" idx="1" hasCustomPrompt="1"/>
          </p:nvPr>
        </p:nvSpPr>
        <p:spPr>
          <a:xfrm>
            <a:off x="479424" y="4149725"/>
            <a:ext cx="5472113" cy="2087563"/>
          </a:xfrm>
          <a:prstGeom prst="rect">
            <a:avLst/>
          </a:prstGeom>
        </p:spPr>
        <p:txBody>
          <a:bodyPr rIns="0" anchor="ctr"/>
          <a:lstStyle>
            <a:lvl1pPr marL="0" indent="0">
              <a:lnSpc>
                <a:spcPct val="100000"/>
              </a:lnSpc>
              <a:spcBef>
                <a:spcPts val="0"/>
              </a:spcBef>
              <a:buFont typeface="Ericsson Hilda Light" charset="0"/>
              <a:buNone/>
              <a:defRPr sz="2000" baseline="0">
                <a:solidFill>
                  <a:schemeClr val="bg1"/>
                </a:solidFill>
                <a:latin typeface="+mn-lt"/>
              </a:defRPr>
            </a:lvl1pPr>
          </a:lstStyle>
          <a:p>
            <a:r>
              <a:rPr lang="en-US" dirty="0"/>
              <a:t>Statement/quote source, </a:t>
            </a:r>
          </a:p>
          <a:p>
            <a:r>
              <a:rPr lang="en-US" dirty="0"/>
              <a:t>Ericsson White, Ericsson Hilda 20pt</a:t>
            </a:r>
          </a:p>
        </p:txBody>
      </p:sp>
      <p:pic>
        <p:nvPicPr>
          <p:cNvPr id="6" name="Graphic 5">
            <a:extLst>
              <a:ext uri="{FF2B5EF4-FFF2-40B4-BE49-F238E27FC236}">
                <a16:creationId xmlns:a16="http://schemas.microsoft.com/office/drawing/2014/main" id="{BB77A080-9B1F-4D75-A79E-8C7540FBB162}"/>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Tree>
    <p:extLst>
      <p:ext uri="{BB962C8B-B14F-4D97-AF65-F5344CB8AC3E}">
        <p14:creationId xmlns:p14="http://schemas.microsoft.com/office/powerpoint/2010/main" val="2275558179"/>
      </p:ext>
    </p:extLst>
  </p:cSld>
  <p:clrMapOvr>
    <a:masterClrMapping/>
  </p:clrMapOvr>
  <p:hf sldNum="0" hdr="0" ftr="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Header, left image with two contents">
    <p:spTree>
      <p:nvGrpSpPr>
        <p:cNvPr id="1" name=""/>
        <p:cNvGrpSpPr/>
        <p:nvPr/>
      </p:nvGrpSpPr>
      <p:grpSpPr>
        <a:xfrm>
          <a:off x="0" y="0"/>
          <a:ext cx="0" cy="0"/>
          <a:chOff x="0" y="0"/>
          <a:chExt cx="0" cy="0"/>
        </a:xfrm>
      </p:grpSpPr>
      <p:sp>
        <p:nvSpPr>
          <p:cNvPr id="5" name="Content Placeholder 2"/>
          <p:cNvSpPr>
            <a:spLocks noGrp="1"/>
          </p:cNvSpPr>
          <p:nvPr>
            <p:ph sz="quarter" idx="10" hasCustomPrompt="1"/>
          </p:nvPr>
        </p:nvSpPr>
        <p:spPr>
          <a:xfrm>
            <a:off x="6240463" y="1844674"/>
            <a:ext cx="5472112" cy="2089151"/>
          </a:xfrm>
          <a:prstGeom prst="rect">
            <a:avLst/>
          </a:prstGeom>
        </p:spPr>
        <p:txBody>
          <a:bodyPr lIns="72000" tIns="36000"/>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a:p>
            <a:pPr lvl="3"/>
            <a:r>
              <a:rPr lang="en-US"/>
              <a:t>Fourth level</a:t>
            </a:r>
          </a:p>
        </p:txBody>
      </p:sp>
      <p:sp>
        <p:nvSpPr>
          <p:cNvPr id="3" name="Content Placeholder 1"/>
          <p:cNvSpPr>
            <a:spLocks noGrp="1"/>
          </p:cNvSpPr>
          <p:nvPr>
            <p:ph idx="1" hasCustomPrompt="1"/>
          </p:nvPr>
        </p:nvSpPr>
        <p:spPr>
          <a:xfrm>
            <a:off x="6240463" y="4149724"/>
            <a:ext cx="5472112" cy="2087564"/>
          </a:xfrm>
          <a:prstGeom prst="rect">
            <a:avLst/>
          </a:prstGeom>
        </p:spPr>
        <p:txBody>
          <a:bodyPr lIns="72000" tIns="36000"/>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a:p>
            <a:pPr lvl="3"/>
            <a:r>
              <a:rPr lang="en-US"/>
              <a:t>Fourth level</a:t>
            </a:r>
          </a:p>
        </p:txBody>
      </p:sp>
      <p:sp>
        <p:nvSpPr>
          <p:cNvPr id="6" name="Title_SM">
            <a:extLst>
              <a:ext uri="{FF2B5EF4-FFF2-40B4-BE49-F238E27FC236}">
                <a16:creationId xmlns:a16="http://schemas.microsoft.com/office/drawing/2014/main" id="{524C71C0-9908-4C8C-97CC-AA201198D25C}"/>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194678470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Header, two horizontal contents">
    <p:spTree>
      <p:nvGrpSpPr>
        <p:cNvPr id="1" name=""/>
        <p:cNvGrpSpPr/>
        <p:nvPr/>
      </p:nvGrpSpPr>
      <p:grpSpPr>
        <a:xfrm>
          <a:off x="0" y="0"/>
          <a:ext cx="0" cy="0"/>
          <a:chOff x="0" y="0"/>
          <a:chExt cx="0" cy="0"/>
        </a:xfrm>
      </p:grpSpPr>
      <p:sp>
        <p:nvSpPr>
          <p:cNvPr id="7" name="Content Placeholder 2"/>
          <p:cNvSpPr>
            <a:spLocks noGrp="1"/>
          </p:cNvSpPr>
          <p:nvPr>
            <p:ph sz="quarter" idx="11" hasCustomPrompt="1"/>
          </p:nvPr>
        </p:nvSpPr>
        <p:spPr>
          <a:xfrm>
            <a:off x="3359150" y="4149724"/>
            <a:ext cx="8353425" cy="2087564"/>
          </a:xfrm>
          <a:prstGeom prst="rect">
            <a:avLst/>
          </a:prstGeom>
        </p:spPr>
        <p:txBody>
          <a:bodyPr lIns="72000" tIns="36000"/>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a:p>
            <a:pPr lvl="3"/>
            <a:r>
              <a:rPr lang="en-US"/>
              <a:t>Fourth level</a:t>
            </a:r>
          </a:p>
        </p:txBody>
      </p:sp>
      <p:sp>
        <p:nvSpPr>
          <p:cNvPr id="5" name="Content Placeholder 1"/>
          <p:cNvSpPr>
            <a:spLocks noGrp="1"/>
          </p:cNvSpPr>
          <p:nvPr>
            <p:ph sz="quarter" idx="10" hasCustomPrompt="1"/>
          </p:nvPr>
        </p:nvSpPr>
        <p:spPr>
          <a:xfrm>
            <a:off x="3359150" y="1844675"/>
            <a:ext cx="8353425" cy="2089150"/>
          </a:xfrm>
          <a:prstGeom prst="rect">
            <a:avLst/>
          </a:prstGeom>
        </p:spPr>
        <p:txBody>
          <a:bodyPr lIns="72000" tIns="36000"/>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a:p>
            <a:pPr lvl="3"/>
            <a:r>
              <a:rPr lang="en-US"/>
              <a:t>Fourth level</a:t>
            </a:r>
          </a:p>
        </p:txBody>
      </p:sp>
      <p:sp>
        <p:nvSpPr>
          <p:cNvPr id="6" name="Title_SM">
            <a:extLst>
              <a:ext uri="{FF2B5EF4-FFF2-40B4-BE49-F238E27FC236}">
                <a16:creationId xmlns:a16="http://schemas.microsoft.com/office/drawing/2014/main" id="{0114795F-6AFF-421E-BA39-763FAD29FC16}"/>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365985916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Header, Image over two content parts">
    <p:spTree>
      <p:nvGrpSpPr>
        <p:cNvPr id="1" name=""/>
        <p:cNvGrpSpPr/>
        <p:nvPr/>
      </p:nvGrpSpPr>
      <p:grpSpPr>
        <a:xfrm>
          <a:off x="0" y="0"/>
          <a:ext cx="0" cy="0"/>
          <a:chOff x="0" y="0"/>
          <a:chExt cx="0" cy="0"/>
        </a:xfrm>
      </p:grpSpPr>
      <p:sp>
        <p:nvSpPr>
          <p:cNvPr id="7" name="Content Placeholder 3"/>
          <p:cNvSpPr>
            <a:spLocks noGrp="1"/>
          </p:cNvSpPr>
          <p:nvPr>
            <p:ph sz="quarter" idx="11" hasCustomPrompt="1"/>
          </p:nvPr>
        </p:nvSpPr>
        <p:spPr>
          <a:xfrm>
            <a:off x="6240463" y="4149724"/>
            <a:ext cx="5472112" cy="2087564"/>
          </a:xfrm>
          <a:prstGeom prst="rect">
            <a:avLst/>
          </a:prstGeom>
        </p:spPr>
        <p:txBody>
          <a:bodyPr lIns="72000" tIns="36000"/>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a:p>
            <a:pPr lvl="3"/>
            <a:r>
              <a:rPr lang="en-US"/>
              <a:t>Fourth level</a:t>
            </a:r>
          </a:p>
        </p:txBody>
      </p:sp>
      <p:sp>
        <p:nvSpPr>
          <p:cNvPr id="8" name="Content Placeholder 2"/>
          <p:cNvSpPr>
            <a:spLocks noGrp="1"/>
          </p:cNvSpPr>
          <p:nvPr>
            <p:ph sz="quarter" idx="12" hasCustomPrompt="1"/>
          </p:nvPr>
        </p:nvSpPr>
        <p:spPr>
          <a:xfrm>
            <a:off x="479425" y="4149724"/>
            <a:ext cx="5472113" cy="2087563"/>
          </a:xfrm>
          <a:prstGeom prst="rect">
            <a:avLst/>
          </a:prstGeom>
        </p:spPr>
        <p:txBody>
          <a:bodyPr lIns="72000" tIns="36000"/>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a:p>
            <a:pPr lvl="3"/>
            <a:r>
              <a:rPr lang="en-US"/>
              <a:t>Fourth level</a:t>
            </a:r>
          </a:p>
        </p:txBody>
      </p:sp>
      <p:sp>
        <p:nvSpPr>
          <p:cNvPr id="6" name="Title_SM">
            <a:extLst>
              <a:ext uri="{FF2B5EF4-FFF2-40B4-BE49-F238E27FC236}">
                <a16:creationId xmlns:a16="http://schemas.microsoft.com/office/drawing/2014/main" id="{A14F6E09-C956-49B3-8E41-DBD053DF768C}"/>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353687842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3 columns">
    <p:spTree>
      <p:nvGrpSpPr>
        <p:cNvPr id="1" name=""/>
        <p:cNvGrpSpPr/>
        <p:nvPr/>
      </p:nvGrpSpPr>
      <p:grpSpPr>
        <a:xfrm>
          <a:off x="0" y="0"/>
          <a:ext cx="0" cy="0"/>
          <a:chOff x="0" y="0"/>
          <a:chExt cx="0" cy="0"/>
        </a:xfrm>
      </p:grpSpPr>
      <p:sp>
        <p:nvSpPr>
          <p:cNvPr id="8" name="Content Placeholder 3"/>
          <p:cNvSpPr>
            <a:spLocks noGrp="1"/>
          </p:cNvSpPr>
          <p:nvPr>
            <p:ph sz="quarter" idx="12" hasCustomPrompt="1"/>
          </p:nvPr>
        </p:nvSpPr>
        <p:spPr>
          <a:xfrm>
            <a:off x="8184575" y="1844675"/>
            <a:ext cx="3528000"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p:txBody>
      </p:sp>
      <p:sp>
        <p:nvSpPr>
          <p:cNvPr id="6" name="Content Placeholder 2"/>
          <p:cNvSpPr>
            <a:spLocks noGrp="1"/>
          </p:cNvSpPr>
          <p:nvPr>
            <p:ph sz="quarter" idx="11" hasCustomPrompt="1"/>
          </p:nvPr>
        </p:nvSpPr>
        <p:spPr>
          <a:xfrm>
            <a:off x="4332000" y="1844673"/>
            <a:ext cx="3528000"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p:txBody>
      </p:sp>
      <p:sp>
        <p:nvSpPr>
          <p:cNvPr id="7" name="Content Placeholder 1">
            <a:extLst>
              <a:ext uri="{FF2B5EF4-FFF2-40B4-BE49-F238E27FC236}">
                <a16:creationId xmlns:a16="http://schemas.microsoft.com/office/drawing/2014/main" id="{8E3794F8-471D-4987-945F-3C29BB03AB49}"/>
              </a:ext>
            </a:extLst>
          </p:cNvPr>
          <p:cNvSpPr>
            <a:spLocks noGrp="1"/>
          </p:cNvSpPr>
          <p:nvPr>
            <p:ph sz="quarter" idx="13" hasCustomPrompt="1"/>
          </p:nvPr>
        </p:nvSpPr>
        <p:spPr>
          <a:xfrm>
            <a:off x="479425" y="1844674"/>
            <a:ext cx="3528000"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p:txBody>
      </p:sp>
      <p:sp>
        <p:nvSpPr>
          <p:cNvPr id="10" name="Title_SM">
            <a:extLst>
              <a:ext uri="{FF2B5EF4-FFF2-40B4-BE49-F238E27FC236}">
                <a16:creationId xmlns:a16="http://schemas.microsoft.com/office/drawing/2014/main" id="{6B686A21-AA96-4B0A-B7CE-F4C6D5D31B32}"/>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349506818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3 narrow columns">
    <p:spTree>
      <p:nvGrpSpPr>
        <p:cNvPr id="1" name=""/>
        <p:cNvGrpSpPr/>
        <p:nvPr/>
      </p:nvGrpSpPr>
      <p:grpSpPr>
        <a:xfrm>
          <a:off x="0" y="0"/>
          <a:ext cx="0" cy="0"/>
          <a:chOff x="0" y="0"/>
          <a:chExt cx="0" cy="0"/>
        </a:xfrm>
      </p:grpSpPr>
      <p:sp>
        <p:nvSpPr>
          <p:cNvPr id="8" name="Content Placeholder 3"/>
          <p:cNvSpPr>
            <a:spLocks noGrp="1"/>
          </p:cNvSpPr>
          <p:nvPr>
            <p:ph sz="quarter" idx="12" hasCustomPrompt="1"/>
          </p:nvPr>
        </p:nvSpPr>
        <p:spPr>
          <a:xfrm>
            <a:off x="9121776" y="1844674"/>
            <a:ext cx="2590799"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p:txBody>
      </p:sp>
      <p:sp>
        <p:nvSpPr>
          <p:cNvPr id="6" name="Content Placeholder 2"/>
          <p:cNvSpPr>
            <a:spLocks noGrp="1"/>
          </p:cNvSpPr>
          <p:nvPr>
            <p:ph sz="quarter" idx="11" hasCustomPrompt="1"/>
          </p:nvPr>
        </p:nvSpPr>
        <p:spPr>
          <a:xfrm>
            <a:off x="6240464" y="1844674"/>
            <a:ext cx="2592386"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p:txBody>
      </p:sp>
      <p:sp>
        <p:nvSpPr>
          <p:cNvPr id="4" name="Content Placeholder 1"/>
          <p:cNvSpPr>
            <a:spLocks noGrp="1"/>
          </p:cNvSpPr>
          <p:nvPr>
            <p:ph sz="quarter" idx="10" hasCustomPrompt="1"/>
          </p:nvPr>
        </p:nvSpPr>
        <p:spPr>
          <a:xfrm>
            <a:off x="3359149" y="1844674"/>
            <a:ext cx="2592389"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p:txBody>
      </p:sp>
      <p:sp>
        <p:nvSpPr>
          <p:cNvPr id="7" name="Title_SM">
            <a:extLst>
              <a:ext uri="{FF2B5EF4-FFF2-40B4-BE49-F238E27FC236}">
                <a16:creationId xmlns:a16="http://schemas.microsoft.com/office/drawing/2014/main" id="{7EEF5633-BC13-4AEA-AEF5-CE2675504D30}"/>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116245295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4 columns">
    <p:spTree>
      <p:nvGrpSpPr>
        <p:cNvPr id="1" name=""/>
        <p:cNvGrpSpPr/>
        <p:nvPr/>
      </p:nvGrpSpPr>
      <p:grpSpPr>
        <a:xfrm>
          <a:off x="0" y="0"/>
          <a:ext cx="0" cy="0"/>
          <a:chOff x="0" y="0"/>
          <a:chExt cx="0" cy="0"/>
        </a:xfrm>
      </p:grpSpPr>
      <p:sp>
        <p:nvSpPr>
          <p:cNvPr id="8" name="Content Placeholder 3"/>
          <p:cNvSpPr>
            <a:spLocks noGrp="1"/>
          </p:cNvSpPr>
          <p:nvPr>
            <p:ph sz="quarter" idx="12" hasCustomPrompt="1"/>
          </p:nvPr>
        </p:nvSpPr>
        <p:spPr>
          <a:xfrm>
            <a:off x="6240463" y="1844674"/>
            <a:ext cx="2592388" cy="4392614"/>
          </a:xfrm>
          <a:prstGeom prst="rect">
            <a:avLst/>
          </a:prstGeom>
        </p:spPr>
        <p:txBody>
          <a:bodyPr/>
          <a:lstStyle>
            <a:lvl1pPr>
              <a:defRPr/>
            </a:lvl1pPr>
            <a:lvl2pPr>
              <a:defRPr/>
            </a:lvl2pPr>
            <a:lvl3pPr>
              <a:defRPr/>
            </a:lvl3pPr>
            <a:lvl4pPr>
              <a:defRPr/>
            </a:lvl4p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p:txBody>
      </p:sp>
      <p:sp>
        <p:nvSpPr>
          <p:cNvPr id="6" name="Content Placeholder 2"/>
          <p:cNvSpPr>
            <a:spLocks noGrp="1"/>
          </p:cNvSpPr>
          <p:nvPr>
            <p:ph sz="quarter" idx="11" hasCustomPrompt="1"/>
          </p:nvPr>
        </p:nvSpPr>
        <p:spPr>
          <a:xfrm>
            <a:off x="3359149" y="1844674"/>
            <a:ext cx="2592389" cy="4392613"/>
          </a:xfrm>
          <a:prstGeom prst="rect">
            <a:avLst/>
          </a:prstGeom>
        </p:spPr>
        <p:txBody>
          <a:bodyPr/>
          <a:lstStyle>
            <a:lvl1pPr>
              <a:defRPr/>
            </a:lvl1pPr>
            <a:lvl2pPr>
              <a:defRPr/>
            </a:lvl2pPr>
            <a:lvl3pPr>
              <a:defRPr/>
            </a:lvl3pPr>
            <a:lvl4pPr>
              <a:defRPr/>
            </a:lvl4p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p:txBody>
      </p:sp>
      <p:sp>
        <p:nvSpPr>
          <p:cNvPr id="4" name="Content Placeholder 1"/>
          <p:cNvSpPr>
            <a:spLocks noGrp="1"/>
          </p:cNvSpPr>
          <p:nvPr>
            <p:ph sz="quarter" idx="10" hasCustomPrompt="1"/>
          </p:nvPr>
        </p:nvSpPr>
        <p:spPr>
          <a:xfrm>
            <a:off x="479425" y="1844674"/>
            <a:ext cx="2592388"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p:txBody>
      </p:sp>
      <p:sp>
        <p:nvSpPr>
          <p:cNvPr id="9" name="Content Placeholder 3"/>
          <p:cNvSpPr>
            <a:spLocks noGrp="1"/>
          </p:cNvSpPr>
          <p:nvPr>
            <p:ph sz="quarter" idx="13" hasCustomPrompt="1"/>
          </p:nvPr>
        </p:nvSpPr>
        <p:spPr>
          <a:xfrm>
            <a:off x="9120188" y="1844674"/>
            <a:ext cx="2592387" cy="4392613"/>
          </a:xfrm>
          <a:prstGeom prst="rect">
            <a:avLst/>
          </a:prstGeom>
        </p:spPr>
        <p:txBody>
          <a:bodyPr/>
          <a:lstStyle>
            <a:lvl1pPr>
              <a:defRPr/>
            </a:lvl1pPr>
            <a:lvl2pPr>
              <a:defRPr/>
            </a:lvl2pPr>
            <a:lvl3pPr>
              <a:defRPr/>
            </a:lvl3pPr>
            <a:lvl4pPr>
              <a:defRPr/>
            </a:lvl4p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p:txBody>
      </p:sp>
      <p:sp>
        <p:nvSpPr>
          <p:cNvPr id="7" name="Title_SM">
            <a:extLst>
              <a:ext uri="{FF2B5EF4-FFF2-40B4-BE49-F238E27FC236}">
                <a16:creationId xmlns:a16="http://schemas.microsoft.com/office/drawing/2014/main" id="{F4D71A67-F349-4E68-B7B8-D53CE323A764}"/>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382441912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Preamble and 3 columns">
    <p:spTree>
      <p:nvGrpSpPr>
        <p:cNvPr id="1" name=""/>
        <p:cNvGrpSpPr/>
        <p:nvPr/>
      </p:nvGrpSpPr>
      <p:grpSpPr>
        <a:xfrm>
          <a:off x="0" y="0"/>
          <a:ext cx="0" cy="0"/>
          <a:chOff x="0" y="0"/>
          <a:chExt cx="0" cy="0"/>
        </a:xfrm>
      </p:grpSpPr>
      <p:sp>
        <p:nvSpPr>
          <p:cNvPr id="8" name="Content Placeholder 3"/>
          <p:cNvSpPr>
            <a:spLocks noGrp="1"/>
          </p:cNvSpPr>
          <p:nvPr>
            <p:ph sz="quarter" idx="12" hasCustomPrompt="1"/>
          </p:nvPr>
        </p:nvSpPr>
        <p:spPr>
          <a:xfrm>
            <a:off x="6240463" y="4149724"/>
            <a:ext cx="2592388" cy="2087563"/>
          </a:xfrm>
          <a:prstGeom prst="rect">
            <a:avLst/>
          </a:prstGeom>
        </p:spPr>
        <p:txBody>
          <a:bodyPr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0"/>
            <a:r>
              <a:rPr lang="en-US"/>
              <a:t>First level</a:t>
            </a:r>
          </a:p>
          <a:p>
            <a:pPr lvl="1"/>
            <a:r>
              <a:rPr lang="en-US"/>
              <a:t>Second level</a:t>
            </a:r>
          </a:p>
        </p:txBody>
      </p:sp>
      <p:sp>
        <p:nvSpPr>
          <p:cNvPr id="6" name="Content Placeholder 2"/>
          <p:cNvSpPr>
            <a:spLocks noGrp="1"/>
          </p:cNvSpPr>
          <p:nvPr>
            <p:ph sz="quarter" idx="11" hasCustomPrompt="1"/>
          </p:nvPr>
        </p:nvSpPr>
        <p:spPr>
          <a:xfrm>
            <a:off x="3359150" y="4149725"/>
            <a:ext cx="2592388" cy="2087562"/>
          </a:xfrm>
          <a:prstGeom prst="rect">
            <a:avLst/>
          </a:prstGeom>
        </p:spPr>
        <p:txBody>
          <a:bodyPr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0"/>
            <a:r>
              <a:rPr lang="en-US"/>
              <a:t>First level</a:t>
            </a:r>
          </a:p>
          <a:p>
            <a:pPr lvl="1"/>
            <a:r>
              <a:rPr lang="en-US"/>
              <a:t>Second level</a:t>
            </a:r>
          </a:p>
        </p:txBody>
      </p:sp>
      <p:sp>
        <p:nvSpPr>
          <p:cNvPr id="4" name="Content Placeholder 1"/>
          <p:cNvSpPr>
            <a:spLocks noGrp="1"/>
          </p:cNvSpPr>
          <p:nvPr>
            <p:ph sz="quarter" idx="10" hasCustomPrompt="1"/>
          </p:nvPr>
        </p:nvSpPr>
        <p:spPr>
          <a:xfrm>
            <a:off x="479425" y="1844675"/>
            <a:ext cx="2592388" cy="4392612"/>
          </a:xfrm>
          <a:prstGeom prst="rect">
            <a:avLst/>
          </a:prstGeom>
        </p:spPr>
        <p:txBody>
          <a:bodyPr/>
          <a:lstStyle>
            <a:lvl1pPr marL="0" indent="0">
              <a:buFont typeface="Ericsson Hilda Light" panose="020B0604020202020204" pitchFamily="34" charset="0"/>
              <a:buNone/>
              <a:defRPr sz="2500">
                <a:latin typeface="+mn-lt"/>
              </a:defRPr>
            </a:lvl1pPr>
            <a:lvl2pPr marL="0" indent="0">
              <a:buFont typeface="Ericsson Hilda Light" panose="020B0604020202020204" pitchFamily="34" charset="0"/>
              <a:buNone/>
              <a:defRPr sz="2500">
                <a:latin typeface="+mj-lt"/>
              </a:defRPr>
            </a:lvl2pPr>
            <a:lvl3pPr marL="342900" indent="0">
              <a:buFont typeface="Ericsson Hilda Light" panose="020B0604020202020204" pitchFamily="34" charset="0"/>
              <a:buNone/>
              <a:defRPr sz="2500">
                <a:latin typeface="+mj-lt"/>
              </a:defRPr>
            </a:lvl3pPr>
            <a:lvl4pPr marL="685800" indent="0">
              <a:buFont typeface="Ericsson Hilda Light" panose="020B0604020202020204" pitchFamily="34" charset="0"/>
              <a:buNone/>
              <a:defRPr sz="2500">
                <a:latin typeface="+mj-lt"/>
              </a:defRPr>
            </a:lvl4pPr>
            <a:lvl5pPr marL="1028700" indent="0">
              <a:buFont typeface="Ericsson Hilda Light" panose="020B0604020202020204" pitchFamily="34" charset="0"/>
              <a:buNone/>
              <a:defRPr sz="2500">
                <a:latin typeface="+mj-lt"/>
              </a:defRPr>
            </a:lvl5pPr>
          </a:lstStyle>
          <a:p>
            <a:pPr lvl="0"/>
            <a:r>
              <a:rPr kumimoji="0" lang="en-US" sz="2500" b="0" i="0" u="none" strike="noStrike" kern="1200" cap="none" spc="0" normalizeH="0" baseline="0" noProof="0">
                <a:ln>
                  <a:noFill/>
                </a:ln>
                <a:solidFill>
                  <a:srgbClr val="181818"/>
                </a:solidFill>
                <a:effectLst/>
                <a:uLnTx/>
                <a:uFillTx/>
                <a:ea typeface="+mn-ea"/>
                <a:cs typeface="Ericsson Hilda Light" panose="020B0604020202020204" pitchFamily="34" charset="0"/>
              </a:rPr>
              <a:t>Preamble text, </a:t>
            </a:r>
            <a:r>
              <a:rPr lang="en-US"/>
              <a:t>Ericsson </a:t>
            </a:r>
            <a:r>
              <a:rPr kumimoji="0" lang="en-US" sz="2500" b="0" i="0" u="none" strike="noStrike" kern="1200" cap="none" spc="0" normalizeH="0" baseline="0" noProof="0">
                <a:ln>
                  <a:noFill/>
                </a:ln>
                <a:solidFill>
                  <a:srgbClr val="181818"/>
                </a:solidFill>
                <a:effectLst/>
                <a:uLnTx/>
                <a:uFillTx/>
                <a:ea typeface="+mn-ea"/>
                <a:cs typeface="Ericsson Hilda Light" panose="020B0604020202020204" pitchFamily="34" charset="0"/>
              </a:rPr>
              <a:t>Hilda 25pt, Ericsson Black</a:t>
            </a:r>
            <a:endParaRPr lang="en-US"/>
          </a:p>
        </p:txBody>
      </p:sp>
      <p:sp>
        <p:nvSpPr>
          <p:cNvPr id="9" name="Content Placeholder 3"/>
          <p:cNvSpPr>
            <a:spLocks noGrp="1"/>
          </p:cNvSpPr>
          <p:nvPr>
            <p:ph sz="quarter" idx="13" hasCustomPrompt="1"/>
          </p:nvPr>
        </p:nvSpPr>
        <p:spPr>
          <a:xfrm>
            <a:off x="9120188" y="4149724"/>
            <a:ext cx="2592387" cy="2087563"/>
          </a:xfrm>
          <a:prstGeom prst="rect">
            <a:avLst/>
          </a:prstGeom>
        </p:spPr>
        <p:txBody>
          <a:bodyPr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0"/>
            <a:r>
              <a:rPr lang="en-US"/>
              <a:t>First level</a:t>
            </a:r>
          </a:p>
          <a:p>
            <a:pPr lvl="1"/>
            <a:r>
              <a:rPr lang="en-US"/>
              <a:t>Second level</a:t>
            </a:r>
          </a:p>
        </p:txBody>
      </p:sp>
      <p:sp>
        <p:nvSpPr>
          <p:cNvPr id="7" name="Title_SM">
            <a:extLst>
              <a:ext uri="{FF2B5EF4-FFF2-40B4-BE49-F238E27FC236}">
                <a16:creationId xmlns:a16="http://schemas.microsoft.com/office/drawing/2014/main" id="{CD0BB64A-768A-4118-B3E5-52B98C693831}"/>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143431684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4 columns with visuals">
    <p:spTree>
      <p:nvGrpSpPr>
        <p:cNvPr id="1" name=""/>
        <p:cNvGrpSpPr/>
        <p:nvPr/>
      </p:nvGrpSpPr>
      <p:grpSpPr>
        <a:xfrm>
          <a:off x="0" y="0"/>
          <a:ext cx="0" cy="0"/>
          <a:chOff x="0" y="0"/>
          <a:chExt cx="0" cy="0"/>
        </a:xfrm>
      </p:grpSpPr>
      <p:sp>
        <p:nvSpPr>
          <p:cNvPr id="8" name="Content Placeholder 3"/>
          <p:cNvSpPr>
            <a:spLocks noGrp="1"/>
          </p:cNvSpPr>
          <p:nvPr>
            <p:ph sz="quarter" idx="12" hasCustomPrompt="1"/>
          </p:nvPr>
        </p:nvSpPr>
        <p:spPr>
          <a:xfrm>
            <a:off x="6240463" y="4149724"/>
            <a:ext cx="2592388" cy="2087563"/>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0"/>
            <a:r>
              <a:rPr lang="en-US"/>
              <a:t>First level</a:t>
            </a:r>
          </a:p>
          <a:p>
            <a:pPr lvl="1"/>
            <a:r>
              <a:rPr lang="en-US"/>
              <a:t>Second level</a:t>
            </a:r>
          </a:p>
        </p:txBody>
      </p:sp>
      <p:sp>
        <p:nvSpPr>
          <p:cNvPr id="6" name="Content Placeholder 2"/>
          <p:cNvSpPr>
            <a:spLocks noGrp="1"/>
          </p:cNvSpPr>
          <p:nvPr>
            <p:ph sz="quarter" idx="11" hasCustomPrompt="1"/>
          </p:nvPr>
        </p:nvSpPr>
        <p:spPr>
          <a:xfrm>
            <a:off x="3359149" y="4149724"/>
            <a:ext cx="2592389" cy="2087563"/>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0"/>
            <a:r>
              <a:rPr lang="en-US"/>
              <a:t>First level</a:t>
            </a:r>
          </a:p>
          <a:p>
            <a:pPr lvl="1"/>
            <a:r>
              <a:rPr lang="en-US"/>
              <a:t>Second level</a:t>
            </a:r>
          </a:p>
        </p:txBody>
      </p:sp>
      <p:sp>
        <p:nvSpPr>
          <p:cNvPr id="4" name="Content Placeholder 1"/>
          <p:cNvSpPr>
            <a:spLocks noGrp="1"/>
          </p:cNvSpPr>
          <p:nvPr>
            <p:ph sz="quarter" idx="10" hasCustomPrompt="1"/>
          </p:nvPr>
        </p:nvSpPr>
        <p:spPr>
          <a:xfrm>
            <a:off x="479425" y="4149724"/>
            <a:ext cx="2592388" cy="2087563"/>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0"/>
            <a:r>
              <a:rPr lang="en-US"/>
              <a:t>First level</a:t>
            </a:r>
          </a:p>
          <a:p>
            <a:pPr lvl="1"/>
            <a:r>
              <a:rPr lang="en-US"/>
              <a:t>Second level</a:t>
            </a:r>
          </a:p>
        </p:txBody>
      </p:sp>
      <p:sp>
        <p:nvSpPr>
          <p:cNvPr id="9" name="Content Placeholder 3"/>
          <p:cNvSpPr>
            <a:spLocks noGrp="1"/>
          </p:cNvSpPr>
          <p:nvPr>
            <p:ph sz="quarter" idx="13" hasCustomPrompt="1"/>
          </p:nvPr>
        </p:nvSpPr>
        <p:spPr>
          <a:xfrm>
            <a:off x="9121776" y="4149724"/>
            <a:ext cx="2590799" cy="2087563"/>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0"/>
            <a:r>
              <a:rPr lang="en-US"/>
              <a:t>First level</a:t>
            </a:r>
          </a:p>
          <a:p>
            <a:pPr lvl="1"/>
            <a:r>
              <a:rPr lang="en-US"/>
              <a:t>Second level</a:t>
            </a:r>
          </a:p>
        </p:txBody>
      </p:sp>
      <p:sp>
        <p:nvSpPr>
          <p:cNvPr id="7" name="Title_SM">
            <a:extLst>
              <a:ext uri="{FF2B5EF4-FFF2-40B4-BE49-F238E27FC236}">
                <a16:creationId xmlns:a16="http://schemas.microsoft.com/office/drawing/2014/main" id="{F83268EB-5955-4A3F-8B85-E7C084E6FAF5}"/>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425204594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6" name="Content Placeholder 4"/>
          <p:cNvSpPr>
            <a:spLocks noGrp="1"/>
          </p:cNvSpPr>
          <p:nvPr>
            <p:ph sz="quarter" idx="4" hasCustomPrompt="1"/>
          </p:nvPr>
        </p:nvSpPr>
        <p:spPr>
          <a:xfrm>
            <a:off x="6240462" y="4149724"/>
            <a:ext cx="5472113" cy="2087564"/>
          </a:xfrm>
          <a:prstGeom prst="rect">
            <a:avLst/>
          </a:prstGeom>
        </p:spPr>
        <p:txBody>
          <a:bodyPr lIns="72000" tIns="36000"/>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a:p>
            <a:pPr lvl="3"/>
            <a:r>
              <a:rPr lang="en-US"/>
              <a:t>Fourth level</a:t>
            </a:r>
          </a:p>
        </p:txBody>
      </p:sp>
      <p:sp>
        <p:nvSpPr>
          <p:cNvPr id="4" name="Content Placeholder 2"/>
          <p:cNvSpPr>
            <a:spLocks noGrp="1"/>
          </p:cNvSpPr>
          <p:nvPr>
            <p:ph sz="quarter" idx="2" hasCustomPrompt="1"/>
          </p:nvPr>
        </p:nvSpPr>
        <p:spPr>
          <a:xfrm>
            <a:off x="6240462" y="1844674"/>
            <a:ext cx="5472113" cy="2089151"/>
          </a:xfrm>
          <a:prstGeom prst="rect">
            <a:avLst/>
          </a:prstGeom>
        </p:spPr>
        <p:txBody>
          <a:bodyPr lIns="72000" tIns="36000"/>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a:p>
            <a:pPr lvl="3"/>
            <a:r>
              <a:rPr lang="en-US"/>
              <a:t>Fourth level</a:t>
            </a:r>
          </a:p>
        </p:txBody>
      </p:sp>
      <p:sp>
        <p:nvSpPr>
          <p:cNvPr id="3" name="Content Placeholder 1"/>
          <p:cNvSpPr>
            <a:spLocks noGrp="1"/>
          </p:cNvSpPr>
          <p:nvPr>
            <p:ph sz="quarter" idx="1" hasCustomPrompt="1"/>
          </p:nvPr>
        </p:nvSpPr>
        <p:spPr>
          <a:xfrm>
            <a:off x="479425" y="1844674"/>
            <a:ext cx="5472113" cy="2089151"/>
          </a:xfrm>
          <a:prstGeom prst="rect">
            <a:avLst/>
          </a:prstGeom>
        </p:spPr>
        <p:txBody>
          <a:bodyPr lIns="72000" tIns="36000"/>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a:p>
            <a:pPr lvl="3"/>
            <a:r>
              <a:rPr lang="en-US"/>
              <a:t>Fourth level</a:t>
            </a:r>
          </a:p>
        </p:txBody>
      </p:sp>
      <p:sp>
        <p:nvSpPr>
          <p:cNvPr id="7" name="Content Placeholder 1">
            <a:extLst>
              <a:ext uri="{FF2B5EF4-FFF2-40B4-BE49-F238E27FC236}">
                <a16:creationId xmlns:a16="http://schemas.microsoft.com/office/drawing/2014/main" id="{5BD2C41D-0700-4885-AB77-25AFFE4E1FDA}"/>
              </a:ext>
            </a:extLst>
          </p:cNvPr>
          <p:cNvSpPr>
            <a:spLocks noGrp="1"/>
          </p:cNvSpPr>
          <p:nvPr>
            <p:ph sz="quarter" idx="10" hasCustomPrompt="1"/>
          </p:nvPr>
        </p:nvSpPr>
        <p:spPr>
          <a:xfrm>
            <a:off x="479425" y="4149725"/>
            <a:ext cx="5472113" cy="2089151"/>
          </a:xfrm>
          <a:prstGeom prst="rect">
            <a:avLst/>
          </a:prstGeom>
        </p:spPr>
        <p:txBody>
          <a:bodyPr lIns="72000" tIns="36000"/>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a:p>
            <a:pPr lvl="3"/>
            <a:r>
              <a:rPr lang="en-US"/>
              <a:t>Fourth level</a:t>
            </a:r>
          </a:p>
        </p:txBody>
      </p:sp>
      <p:sp>
        <p:nvSpPr>
          <p:cNvPr id="9" name="Title_SM">
            <a:extLst>
              <a:ext uri="{FF2B5EF4-FFF2-40B4-BE49-F238E27FC236}">
                <a16:creationId xmlns:a16="http://schemas.microsoft.com/office/drawing/2014/main" id="{2C948968-FB06-45CC-8259-6BDE4430EACB}"/>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378438932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8 Content">
    <p:spTree>
      <p:nvGrpSpPr>
        <p:cNvPr id="1" name=""/>
        <p:cNvGrpSpPr/>
        <p:nvPr/>
      </p:nvGrpSpPr>
      <p:grpSpPr>
        <a:xfrm>
          <a:off x="0" y="0"/>
          <a:ext cx="0" cy="0"/>
          <a:chOff x="0" y="0"/>
          <a:chExt cx="0" cy="0"/>
        </a:xfrm>
      </p:grpSpPr>
      <p:sp>
        <p:nvSpPr>
          <p:cNvPr id="6" name="Content Placeholder 4"/>
          <p:cNvSpPr>
            <a:spLocks noGrp="1"/>
          </p:cNvSpPr>
          <p:nvPr>
            <p:ph sz="quarter" idx="4" hasCustomPrompt="1"/>
          </p:nvPr>
        </p:nvSpPr>
        <p:spPr>
          <a:xfrm>
            <a:off x="6240463" y="4150995"/>
            <a:ext cx="2592387" cy="2086292"/>
          </a:xfrm>
          <a:prstGeom prst="rect">
            <a:avLst/>
          </a:prstGeom>
        </p:spPr>
        <p:txBody>
          <a:bodyPr lIns="72000" tIns="36000"/>
          <a:lstStyle>
            <a:lvl1pPr>
              <a:defRPr sz="2000"/>
            </a:lvl1pPr>
            <a:lvl2pPr>
              <a:defRPr sz="2000"/>
            </a:lvl2pPr>
            <a:lvl3pPr>
              <a:defRPr sz="2000"/>
            </a:lvl3pPr>
            <a:lvl4pPr>
              <a:defRPr sz="2000"/>
            </a:lvl4pPr>
            <a:lvl5pPr marL="1028700" indent="0">
              <a:buNone/>
              <a:defRPr sz="2000"/>
            </a:lvl5pPr>
          </a:lstStyle>
          <a:p>
            <a:pPr lvl="0"/>
            <a:r>
              <a:rPr lang="en-US"/>
              <a:t>For heading, use Ericsson Hilda in bold. For copy and bullets, use E. Hilda.</a:t>
            </a:r>
          </a:p>
          <a:p>
            <a:pPr lvl="0"/>
            <a:r>
              <a:rPr lang="en-US"/>
              <a:t>First level</a:t>
            </a:r>
          </a:p>
          <a:p>
            <a:pPr lvl="1"/>
            <a:r>
              <a:rPr lang="en-US"/>
              <a:t>Second level</a:t>
            </a:r>
          </a:p>
        </p:txBody>
      </p:sp>
      <p:sp>
        <p:nvSpPr>
          <p:cNvPr id="5" name="Content Placeholder 3"/>
          <p:cNvSpPr>
            <a:spLocks noGrp="1"/>
          </p:cNvSpPr>
          <p:nvPr>
            <p:ph sz="quarter" idx="3" hasCustomPrompt="1"/>
          </p:nvPr>
        </p:nvSpPr>
        <p:spPr>
          <a:xfrm>
            <a:off x="479424" y="4149724"/>
            <a:ext cx="2592389" cy="2087563"/>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0"/>
            <a:r>
              <a:rPr lang="en-US"/>
              <a:t>First level</a:t>
            </a:r>
          </a:p>
          <a:p>
            <a:pPr lvl="1"/>
            <a:r>
              <a:rPr lang="en-US"/>
              <a:t>Second level</a:t>
            </a:r>
          </a:p>
        </p:txBody>
      </p:sp>
      <p:sp>
        <p:nvSpPr>
          <p:cNvPr id="4" name="Content Placeholder 2"/>
          <p:cNvSpPr>
            <a:spLocks noGrp="1"/>
          </p:cNvSpPr>
          <p:nvPr>
            <p:ph sz="quarter" idx="2" hasCustomPrompt="1"/>
          </p:nvPr>
        </p:nvSpPr>
        <p:spPr>
          <a:xfrm>
            <a:off x="6240463" y="1844675"/>
            <a:ext cx="2592387" cy="2089150"/>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0"/>
            <a:r>
              <a:rPr lang="en-US"/>
              <a:t>First level</a:t>
            </a:r>
          </a:p>
          <a:p>
            <a:pPr lvl="1"/>
            <a:r>
              <a:rPr lang="en-US"/>
              <a:t>Second level</a:t>
            </a:r>
          </a:p>
          <a:p>
            <a:pPr lvl="3"/>
            <a:endParaRPr lang="en-US"/>
          </a:p>
        </p:txBody>
      </p:sp>
      <p:sp>
        <p:nvSpPr>
          <p:cNvPr id="3" name="Content Placeholder 1"/>
          <p:cNvSpPr>
            <a:spLocks noGrp="1"/>
          </p:cNvSpPr>
          <p:nvPr>
            <p:ph sz="quarter" idx="1" hasCustomPrompt="1"/>
          </p:nvPr>
        </p:nvSpPr>
        <p:spPr>
          <a:xfrm>
            <a:off x="479424" y="1844675"/>
            <a:ext cx="2592389" cy="2089150"/>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0"/>
            <a:r>
              <a:rPr lang="en-US"/>
              <a:t>First level</a:t>
            </a:r>
          </a:p>
          <a:p>
            <a:pPr lvl="1"/>
            <a:r>
              <a:rPr lang="en-US"/>
              <a:t>Second level</a:t>
            </a:r>
          </a:p>
        </p:txBody>
      </p:sp>
      <p:sp>
        <p:nvSpPr>
          <p:cNvPr id="8" name="Content Placeholder 3"/>
          <p:cNvSpPr>
            <a:spLocks noGrp="1"/>
          </p:cNvSpPr>
          <p:nvPr>
            <p:ph sz="quarter" idx="10" hasCustomPrompt="1"/>
          </p:nvPr>
        </p:nvSpPr>
        <p:spPr>
          <a:xfrm>
            <a:off x="3359151" y="4149724"/>
            <a:ext cx="2592387" cy="2087563"/>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0"/>
            <a:r>
              <a:rPr lang="en-US"/>
              <a:t>First level</a:t>
            </a:r>
          </a:p>
          <a:p>
            <a:pPr lvl="1"/>
            <a:r>
              <a:rPr lang="en-US"/>
              <a:t>Second level</a:t>
            </a:r>
          </a:p>
        </p:txBody>
      </p:sp>
      <p:sp>
        <p:nvSpPr>
          <p:cNvPr id="9" name="Content Placeholder 1"/>
          <p:cNvSpPr>
            <a:spLocks noGrp="1"/>
          </p:cNvSpPr>
          <p:nvPr>
            <p:ph sz="quarter" idx="11" hasCustomPrompt="1"/>
          </p:nvPr>
        </p:nvSpPr>
        <p:spPr>
          <a:xfrm>
            <a:off x="3359151" y="1844675"/>
            <a:ext cx="2592388" cy="2089150"/>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0"/>
            <a:r>
              <a:rPr lang="en-US"/>
              <a:t>First level</a:t>
            </a:r>
          </a:p>
          <a:p>
            <a:pPr lvl="1"/>
            <a:r>
              <a:rPr lang="en-US"/>
              <a:t>Second level</a:t>
            </a:r>
          </a:p>
        </p:txBody>
      </p:sp>
      <p:sp>
        <p:nvSpPr>
          <p:cNvPr id="10" name="Content Placeholder 4"/>
          <p:cNvSpPr>
            <a:spLocks noGrp="1"/>
          </p:cNvSpPr>
          <p:nvPr>
            <p:ph sz="quarter" idx="12" hasCustomPrompt="1"/>
          </p:nvPr>
        </p:nvSpPr>
        <p:spPr>
          <a:xfrm>
            <a:off x="9120188" y="4149725"/>
            <a:ext cx="2592387" cy="2087562"/>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0"/>
            <a:r>
              <a:rPr lang="en-US"/>
              <a:t>First level</a:t>
            </a:r>
          </a:p>
          <a:p>
            <a:pPr lvl="1"/>
            <a:r>
              <a:rPr lang="en-US"/>
              <a:t>Second level</a:t>
            </a:r>
          </a:p>
        </p:txBody>
      </p:sp>
      <p:sp>
        <p:nvSpPr>
          <p:cNvPr id="11" name="Content Placeholder 2"/>
          <p:cNvSpPr>
            <a:spLocks noGrp="1"/>
          </p:cNvSpPr>
          <p:nvPr>
            <p:ph sz="quarter" idx="13" hasCustomPrompt="1"/>
          </p:nvPr>
        </p:nvSpPr>
        <p:spPr>
          <a:xfrm>
            <a:off x="9120188" y="1844674"/>
            <a:ext cx="2592387" cy="2089151"/>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0"/>
            <a:r>
              <a:rPr lang="en-US"/>
              <a:t>First level</a:t>
            </a:r>
          </a:p>
          <a:p>
            <a:pPr lvl="1"/>
            <a:r>
              <a:rPr lang="en-US"/>
              <a:t>Second level</a:t>
            </a:r>
          </a:p>
          <a:p>
            <a:pPr lvl="3"/>
            <a:endParaRPr lang="en-US"/>
          </a:p>
        </p:txBody>
      </p:sp>
      <p:sp>
        <p:nvSpPr>
          <p:cNvPr id="13" name="Title_SM">
            <a:extLst>
              <a:ext uri="{FF2B5EF4-FFF2-40B4-BE49-F238E27FC236}">
                <a16:creationId xmlns:a16="http://schemas.microsoft.com/office/drawing/2014/main" id="{99858DC4-E787-41D2-A613-961D60F89117}"/>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4224689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tatement Page 3">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accent3"/>
          </a:solidFill>
          <a:ln w="12700" cap="flat" cmpd="sng" algn="ctr">
            <a:noFill/>
            <a:prstDash val="solid"/>
            <a:round/>
            <a:headEnd type="none" w="med" len="med"/>
            <a:tailEnd type="none" w="med" len="med"/>
          </a:ln>
          <a:effectLst/>
        </p:spPr>
        <p:txBody>
          <a:bodyPr wrap="none" lIns="72000" rIns="72000"/>
          <a:lstStyle/>
          <a:p>
            <a:pPr>
              <a:spcBef>
                <a:spcPct val="50000"/>
              </a:spcBef>
              <a:defRPr/>
            </a:pPr>
            <a:endParaRPr lang="en-US" dirty="0">
              <a:latin typeface="Ericsson Hilda Light" panose="00000400000000000000" pitchFamily="2" charset="0"/>
              <a:cs typeface="+mn-cs"/>
            </a:endParaRPr>
          </a:p>
        </p:txBody>
      </p:sp>
      <p:sp>
        <p:nvSpPr>
          <p:cNvPr id="10" name="Title_TM">
            <a:extLst>
              <a:ext uri="{FF2B5EF4-FFF2-40B4-BE49-F238E27FC236}">
                <a16:creationId xmlns:a16="http://schemas.microsoft.com/office/drawing/2014/main" id="{6AB007D5-DA18-4842-9C2D-8C72512602C0}"/>
              </a:ext>
            </a:extLst>
          </p:cNvPr>
          <p:cNvSpPr>
            <a:spLocks noGrp="1" noChangeArrowheads="1"/>
          </p:cNvSpPr>
          <p:nvPr>
            <p:ph type="ctrTitle" hasCustomPrompt="1"/>
          </p:nvPr>
        </p:nvSpPr>
        <p:spPr>
          <a:xfrm>
            <a:off x="479425" y="476250"/>
            <a:ext cx="8353426" cy="3457575"/>
          </a:xfrm>
          <a:noFill/>
          <a:ln w="9525">
            <a:noFill/>
            <a:miter lim="800000"/>
            <a:headEnd/>
            <a:tailEnd/>
          </a:ln>
        </p:spPr>
        <p:txBody>
          <a:bodyPr/>
          <a:lstStyle>
            <a:lvl1pPr>
              <a:defRPr lang="en-US" sz="6000" b="0" dirty="0">
                <a:solidFill>
                  <a:schemeClr val="bg1"/>
                </a:solidFill>
              </a:defRPr>
            </a:lvl1pPr>
          </a:lstStyle>
          <a:p>
            <a:pPr lvl="0"/>
            <a:r>
              <a:rPr lang="en-US" dirty="0"/>
              <a:t>Chapter/section divider or Statement/fact/quote, </a:t>
            </a:r>
            <a:br>
              <a:rPr lang="en-US" dirty="0"/>
            </a:br>
            <a:r>
              <a:rPr lang="en-US" dirty="0"/>
              <a:t>Ericsson Hilda Light 60pt, </a:t>
            </a:r>
            <a:br>
              <a:rPr lang="en-US" dirty="0"/>
            </a:br>
            <a:r>
              <a:rPr lang="en-US" dirty="0"/>
              <a:t>Ericsson White, </a:t>
            </a:r>
            <a:br>
              <a:rPr lang="en-US" dirty="0"/>
            </a:br>
            <a:r>
              <a:rPr lang="en-US" dirty="0"/>
              <a:t>max 5-lines</a:t>
            </a:r>
          </a:p>
        </p:txBody>
      </p:sp>
      <p:sp>
        <p:nvSpPr>
          <p:cNvPr id="11" name="SubTitle_TM">
            <a:extLst>
              <a:ext uri="{FF2B5EF4-FFF2-40B4-BE49-F238E27FC236}">
                <a16:creationId xmlns:a16="http://schemas.microsoft.com/office/drawing/2014/main" id="{0D3699C9-F9CA-4781-89C3-F0A901D1F1AF}"/>
              </a:ext>
            </a:extLst>
          </p:cNvPr>
          <p:cNvSpPr>
            <a:spLocks noGrp="1" noChangeArrowheads="1"/>
          </p:cNvSpPr>
          <p:nvPr>
            <p:ph type="subTitle" idx="1" hasCustomPrompt="1"/>
          </p:nvPr>
        </p:nvSpPr>
        <p:spPr>
          <a:xfrm>
            <a:off x="479424" y="4149725"/>
            <a:ext cx="5472113" cy="2087563"/>
          </a:xfrm>
          <a:prstGeom prst="rect">
            <a:avLst/>
          </a:prstGeom>
        </p:spPr>
        <p:txBody>
          <a:bodyPr rIns="0" anchor="ctr"/>
          <a:lstStyle>
            <a:lvl1pPr marL="0" indent="0">
              <a:lnSpc>
                <a:spcPct val="100000"/>
              </a:lnSpc>
              <a:spcBef>
                <a:spcPts val="0"/>
              </a:spcBef>
              <a:buFont typeface="Ericsson Hilda Light" charset="0"/>
              <a:buNone/>
              <a:defRPr sz="2000" baseline="0">
                <a:solidFill>
                  <a:schemeClr val="bg1"/>
                </a:solidFill>
                <a:latin typeface="+mn-lt"/>
              </a:defRPr>
            </a:lvl1pPr>
          </a:lstStyle>
          <a:p>
            <a:r>
              <a:rPr lang="en-US" dirty="0"/>
              <a:t>Statement/quote source, </a:t>
            </a:r>
          </a:p>
          <a:p>
            <a:r>
              <a:rPr lang="en-US" dirty="0"/>
              <a:t>Ericsson White, Ericsson Hilda 20pt</a:t>
            </a:r>
          </a:p>
        </p:txBody>
      </p:sp>
      <p:pic>
        <p:nvPicPr>
          <p:cNvPr id="6" name="Graphic 5">
            <a:extLst>
              <a:ext uri="{FF2B5EF4-FFF2-40B4-BE49-F238E27FC236}">
                <a16:creationId xmlns:a16="http://schemas.microsoft.com/office/drawing/2014/main" id="{01042C2C-5CDA-4F99-B59E-8CE43FEF21B4}"/>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Tree>
    <p:extLst>
      <p:ext uri="{BB962C8B-B14F-4D97-AF65-F5344CB8AC3E}">
        <p14:creationId xmlns:p14="http://schemas.microsoft.com/office/powerpoint/2010/main" val="3777058703"/>
      </p:ext>
    </p:extLst>
  </p:cSld>
  <p:clrMapOvr>
    <a:masterClrMapping/>
  </p:clrMapOvr>
  <p:hf sldNum="0" hdr="0" ftr="0"/>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Black logo end slide">
    <p:spTree>
      <p:nvGrpSpPr>
        <p:cNvPr id="1" name=""/>
        <p:cNvGrpSpPr/>
        <p:nvPr/>
      </p:nvGrpSpPr>
      <p:grpSpPr>
        <a:xfrm>
          <a:off x="0" y="0"/>
          <a:ext cx="0" cy="0"/>
          <a:chOff x="0" y="0"/>
          <a:chExt cx="0" cy="0"/>
        </a:xfrm>
      </p:grpSpPr>
      <p:sp>
        <p:nvSpPr>
          <p:cNvPr id="9" name="SubTitle_TM">
            <a:extLst>
              <a:ext uri="{FF2B5EF4-FFF2-40B4-BE49-F238E27FC236}">
                <a16:creationId xmlns:a16="http://schemas.microsoft.com/office/drawing/2014/main" id="{B200748E-0B61-48E1-8B47-504C30250995}"/>
              </a:ext>
            </a:extLst>
          </p:cNvPr>
          <p:cNvSpPr>
            <a:spLocks noGrp="1" noChangeArrowheads="1"/>
          </p:cNvSpPr>
          <p:nvPr>
            <p:ph type="subTitle" idx="1" hasCustomPrompt="1"/>
          </p:nvPr>
        </p:nvSpPr>
        <p:spPr>
          <a:xfrm>
            <a:off x="3071813" y="4153259"/>
            <a:ext cx="6048375" cy="347472"/>
          </a:xfrm>
          <a:prstGeom prst="rect">
            <a:avLst/>
          </a:prstGeom>
        </p:spPr>
        <p:txBody>
          <a:bodyPr rIns="0" anchor="ctr"/>
          <a:lstStyle>
            <a:lvl1pPr marL="0" indent="0" algn="ctr">
              <a:lnSpc>
                <a:spcPct val="100000"/>
              </a:lnSpc>
              <a:spcBef>
                <a:spcPts val="0"/>
              </a:spcBef>
              <a:buFont typeface="Ericsson Hilda Light" charset="0"/>
              <a:buNone/>
              <a:defRPr sz="2000" baseline="0">
                <a:solidFill>
                  <a:schemeClr val="tx1"/>
                </a:solidFill>
                <a:latin typeface="+mn-lt"/>
              </a:defRPr>
            </a:lvl1pPr>
          </a:lstStyle>
          <a:p>
            <a:r>
              <a:rPr lang="en-US"/>
              <a:t>ericsson.com/related-</a:t>
            </a:r>
            <a:r>
              <a:rPr lang="en-US" err="1"/>
              <a:t>url</a:t>
            </a:r>
            <a:endParaRPr lang="en-US"/>
          </a:p>
        </p:txBody>
      </p:sp>
      <p:pic>
        <p:nvPicPr>
          <p:cNvPr id="6" name="Graphic 5">
            <a:extLst>
              <a:ext uri="{FF2B5EF4-FFF2-40B4-BE49-F238E27FC236}">
                <a16:creationId xmlns:a16="http://schemas.microsoft.com/office/drawing/2014/main" id="{8979B00C-7C1F-4F17-8D52-31D787A1234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506895" y="2854112"/>
            <a:ext cx="1163145" cy="1163145"/>
          </a:xfrm>
          <a:prstGeom prst="rect">
            <a:avLst/>
          </a:prstGeom>
        </p:spPr>
      </p:pic>
    </p:spTree>
    <p:extLst>
      <p:ext uri="{BB962C8B-B14F-4D97-AF65-F5344CB8AC3E}">
        <p14:creationId xmlns:p14="http://schemas.microsoft.com/office/powerpoint/2010/main" val="265661894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White logo end slide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AEBC62E-40C0-43CF-98DC-55F7A1D1FD31}"/>
              </a:ext>
            </a:extLst>
          </p:cNvPr>
          <p:cNvSpPr/>
          <p:nvPr userDrawn="1"/>
        </p:nvSpPr>
        <p:spPr bwMode="auto">
          <a:xfrm>
            <a:off x="0" y="0"/>
            <a:ext cx="12192000" cy="6858000"/>
          </a:xfrm>
          <a:prstGeom prst="rect">
            <a:avLst/>
          </a:prstGeom>
          <a:solidFill>
            <a:schemeClr val="tx1"/>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err="1">
              <a:ln>
                <a:noFill/>
              </a:ln>
              <a:solidFill>
                <a:schemeClr val="bg1"/>
              </a:solidFill>
              <a:effectLst/>
              <a:latin typeface="+mn-lt"/>
            </a:endParaRPr>
          </a:p>
        </p:txBody>
      </p:sp>
      <p:sp>
        <p:nvSpPr>
          <p:cNvPr id="9" name="SubTitle_TM">
            <a:extLst>
              <a:ext uri="{FF2B5EF4-FFF2-40B4-BE49-F238E27FC236}">
                <a16:creationId xmlns:a16="http://schemas.microsoft.com/office/drawing/2014/main" id="{B200748E-0B61-48E1-8B47-504C30250995}"/>
              </a:ext>
            </a:extLst>
          </p:cNvPr>
          <p:cNvSpPr>
            <a:spLocks noGrp="1" noChangeArrowheads="1"/>
          </p:cNvSpPr>
          <p:nvPr>
            <p:ph type="subTitle" idx="1" hasCustomPrompt="1"/>
          </p:nvPr>
        </p:nvSpPr>
        <p:spPr>
          <a:xfrm>
            <a:off x="3071813" y="4153259"/>
            <a:ext cx="6048375" cy="347472"/>
          </a:xfrm>
          <a:prstGeom prst="rect">
            <a:avLst/>
          </a:prstGeom>
        </p:spPr>
        <p:txBody>
          <a:bodyPr rIns="0" anchor="ctr"/>
          <a:lstStyle>
            <a:lvl1pPr marL="0" indent="0" algn="ctr">
              <a:lnSpc>
                <a:spcPct val="100000"/>
              </a:lnSpc>
              <a:spcBef>
                <a:spcPts val="0"/>
              </a:spcBef>
              <a:buFont typeface="Ericsson Hilda Light" charset="0"/>
              <a:buNone/>
              <a:defRPr sz="2000" baseline="0">
                <a:solidFill>
                  <a:schemeClr val="bg1"/>
                </a:solidFill>
                <a:latin typeface="+mn-lt"/>
              </a:defRPr>
            </a:lvl1pPr>
          </a:lstStyle>
          <a:p>
            <a:r>
              <a:rPr lang="en-US"/>
              <a:t>ericsson.com/related-</a:t>
            </a:r>
            <a:r>
              <a:rPr lang="en-US" err="1"/>
              <a:t>url</a:t>
            </a:r>
            <a:endParaRPr lang="en-US"/>
          </a:p>
        </p:txBody>
      </p:sp>
      <p:pic>
        <p:nvPicPr>
          <p:cNvPr id="4" name="Graphic 3">
            <a:extLst>
              <a:ext uri="{FF2B5EF4-FFF2-40B4-BE49-F238E27FC236}">
                <a16:creationId xmlns:a16="http://schemas.microsoft.com/office/drawing/2014/main" id="{ACE90D21-D589-4F0A-88B0-94229A40F01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508509" y="2842270"/>
            <a:ext cx="1174987" cy="1174987"/>
          </a:xfrm>
          <a:prstGeom prst="rect">
            <a:avLst/>
          </a:prstGeom>
        </p:spPr>
      </p:pic>
    </p:spTree>
    <p:extLst>
      <p:ext uri="{BB962C8B-B14F-4D97-AF65-F5344CB8AC3E}">
        <p14:creationId xmlns:p14="http://schemas.microsoft.com/office/powerpoint/2010/main" val="424672900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Embedded characters">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9AF35DD-3E5E-42CB-AFA5-5E09E14F72A4}"/>
              </a:ext>
            </a:extLst>
          </p:cNvPr>
          <p:cNvSpPr txBox="1"/>
          <p:nvPr userDrawn="1"/>
        </p:nvSpPr>
        <p:spPr bwMode="auto">
          <a:xfrm>
            <a:off x="479425" y="142897"/>
            <a:ext cx="11233149" cy="6715103"/>
          </a:xfrm>
          <a:prstGeom prst="rect">
            <a:avLst/>
          </a:prstGeom>
          <a:noFill/>
          <a:ln w="9525">
            <a:noFill/>
            <a:miter lim="800000"/>
            <a:headEnd/>
            <a:tailEnd/>
          </a:ln>
        </p:spPr>
        <p:txBody>
          <a:bodyPr vert="horz" wrap="square" lIns="72000" tIns="36000" rIns="0" bIns="0" numCol="1" rtlCol="0" anchor="t" anchorCtr="0" compatLnSpc="1">
            <a:prstTxWarp prst="textNoShape">
              <a:avLst/>
            </a:prstTxWarp>
            <a:spAutoFit/>
          </a:bodyPr>
          <a:lstStyle/>
          <a:p>
            <a:pPr marL="0" indent="0">
              <a:buClr>
                <a:schemeClr val="tx1"/>
              </a:buClr>
              <a:buFont typeface="Ericsson Hilda Light" panose="00000400000000000000" pitchFamily="2" charset="0"/>
              <a:buNone/>
            </a:pPr>
            <a:r>
              <a:rPr lang="en-US" sz="1400" b="1">
                <a:solidFill>
                  <a:schemeClr val="tx1"/>
                </a:solidFill>
              </a:rPr>
              <a:t>This Master Slide is to ensure that all our characters are embedded with the presentation. Should not be used in a presentation.</a:t>
            </a:r>
          </a:p>
          <a:p>
            <a:pPr marL="0" indent="0">
              <a:buClr>
                <a:schemeClr val="tx1"/>
              </a:buClr>
              <a:buFont typeface="Ericsson Hilda Light" panose="00000400000000000000" pitchFamily="2" charset="0"/>
              <a:buNone/>
            </a:pPr>
            <a:endParaRPr lang="en-US" sz="1400" b="1">
              <a:solidFill>
                <a:schemeClr val="tx1"/>
              </a:solidFill>
            </a:endParaRPr>
          </a:p>
          <a:p>
            <a:pPr marL="0" indent="0">
              <a:buClr>
                <a:schemeClr val="tx1"/>
              </a:buClr>
              <a:buFont typeface="Ericsson Hilda Light" panose="00000400000000000000" pitchFamily="2" charset="0"/>
              <a:buNone/>
            </a:pPr>
            <a:r>
              <a:rPr lang="en-US" sz="1400">
                <a:solidFill>
                  <a:schemeClr val="tx1"/>
                </a:solidFill>
              </a:rPr>
              <a:t>!"#$%&amp;'()*+,./0123456789:;&lt;=&gt;?@ABCDEFGHIJKLMNOPQRSTUVWXYZ[\]^_`</a:t>
            </a:r>
            <a:r>
              <a:rPr lang="en-US" sz="1400" err="1">
                <a:solidFill>
                  <a:schemeClr val="tx1"/>
                </a:solidFill>
              </a:rPr>
              <a:t>abcdefghijklmnopqrstuvwxyz</a:t>
            </a:r>
            <a:r>
              <a:rPr lang="en-US" sz="1400">
                <a:solidFill>
                  <a:schemeClr val="tx1"/>
                </a:solidFill>
              </a:rPr>
              <a:t>{|}~¡¢£¤¥¦§¨©ª«¬®¯°±²³´¶·¸¹º»¼½ÀÁÂÃÄÅÆÇÈËÌÍÎÏÐÑÒÓÔÕÖ×ØÙÚÛÜÝÞßàáâãäåæçèéêëìíîïðñòóôõö÷øùúûüýþÿĀāĂăąĆćĊċČčĎďĐđĒĖėĘęĚěĞğĠġĢģĪīĮįİıĶķĹĺĻļĽľŁłŃńŅņŇňŌŐőŒœŔŕŖŗŘřŚśŞşŠšŢţŤťŪūŮůŰűŲųŴŵŶŷŸŹźŻżŽžƒȘșˆˇ˘˙˚˛˜˝</a:t>
            </a:r>
            <a:r>
              <a:rPr lang="en-US" sz="1400" err="1">
                <a:solidFill>
                  <a:schemeClr val="tx1"/>
                </a:solidFill>
              </a:rPr>
              <a:t>ẀẁẃẄẅỲỳ</a:t>
            </a:r>
            <a:r>
              <a:rPr lang="en-US" sz="1400">
                <a:solidFill>
                  <a:schemeClr val="tx1"/>
                </a:solidFill>
              </a:rPr>
              <a:t>‘’‚“”„†‡•…‰‹›⁄€™ĀĀĂĂĄĄĆĆĊĊČČĎĎĐĐĒĒĖĖĘĘĚĚĞĞĠĠĢĢĪĪĮĮİĶĶĹĹĻĻĽĽŃŃŅŅŇŇŌŌŐŐŔŔŖŖŘŘŚŚŞŞŢŢŤŤŪŪŮŮŰŰŲŲŴŴŶŶŹŹŻŻȘș−≤≥</a:t>
            </a:r>
            <a:r>
              <a:rPr lang="en-US" sz="1400" err="1">
                <a:solidFill>
                  <a:schemeClr val="tx1"/>
                </a:solidFill>
              </a:rPr>
              <a:t>ﬁﬂΆΈΉΊΌΎΏΐΑΒΓΕΖΗΘΙΚΛΜΝΞΟΠΡΣΤΥΦΧΨΪΫΆΈΉΊΰ</a:t>
            </a:r>
            <a:r>
              <a:rPr lang="en-US" sz="1400">
                <a:solidFill>
                  <a:schemeClr val="tx1"/>
                </a:solidFill>
              </a:rPr>
              <a:t>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a:t>
            </a:r>
          </a:p>
          <a:p>
            <a:pPr marL="0" marR="0" lvl="0" indent="0" algn="l" defTabSz="914400"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endParaRPr lang="en-US" sz="1400">
              <a:solidFill>
                <a:schemeClr val="tx1"/>
              </a:solidFill>
            </a:endParaRPr>
          </a:p>
          <a:p>
            <a:pPr marL="0" marR="0" lvl="0" indent="0" algn="l" defTabSz="914400"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r>
              <a:rPr lang="en-US" sz="1400" b="1">
                <a:solidFill>
                  <a:schemeClr val="tx1"/>
                </a:solidFill>
              </a:rPr>
              <a:t>!"#$%&amp;'()*+,./0123456789:;&lt;=&gt;?@ABCDEFGHIJKLMNOPQRSTUVWXYZ[\]^_`</a:t>
            </a:r>
            <a:r>
              <a:rPr lang="en-US" sz="1400" b="1" err="1">
                <a:solidFill>
                  <a:schemeClr val="tx1"/>
                </a:solidFill>
              </a:rPr>
              <a:t>abcdefghijklmnopqrstuvwxyz</a:t>
            </a:r>
            <a:r>
              <a:rPr lang="en-US" sz="1400" b="1">
                <a:solidFill>
                  <a:schemeClr val="tx1"/>
                </a:solidFill>
              </a:rPr>
              <a:t>{|}~¡¢£¤¥¦§¨©ª«¬®¯°±²³´¶·¸¹º»¼½ÀÁÂÃÄÅÆÇÈËÌÍÎÏÐÑÒÓÔÕÖ×ØÙÚÛÜÝÞßàáâãäåæçèéêëìíîïðñòóôõö÷øùúûüýþÿĀāĂăąĆćĊċČčĎďĐđĒĖėĘęĚěĞğĠġĢģĪīĮįİıĶķĹĺĻļĽľŁłŃńŅņŇňŌŐőŒœŔŕŖŗŘřŚśŞşŠšŢţŤťŪūŮůŰűŲųŴŵŶŷŸŹźŻżŽžƒȘșˆˇ˘˙˚˛˜˝</a:t>
            </a:r>
            <a:r>
              <a:rPr lang="en-US" sz="1400" b="1" err="1">
                <a:solidFill>
                  <a:schemeClr val="tx1"/>
                </a:solidFill>
              </a:rPr>
              <a:t>ẀẁẃẄẅỲỳ</a:t>
            </a:r>
            <a:r>
              <a:rPr lang="en-US" sz="1400" b="1">
                <a:solidFill>
                  <a:schemeClr val="tx1"/>
                </a:solidFill>
              </a:rPr>
              <a:t>‘’‚“”„†‡•…‰‹›⁄€™ĀĀĂĂĄĄĆĆĊĊČČĎĎĐĐĒĒĖĖĘĘĚĚĞĞĠĠĢĢĪĪĮĮİĶĶĹĹĻĻĽĽŃŃŅŅŇŇŌŌŐŐŔŔŖŖŘŘŚŚŞŞŢŢŤŤŪŪŮŮŰŰŲŲŴŴŶŶŹŹŻŻȘș−≤≥</a:t>
            </a:r>
            <a:r>
              <a:rPr lang="en-US" sz="1400" b="1" err="1">
                <a:solidFill>
                  <a:schemeClr val="tx1"/>
                </a:solidFill>
              </a:rPr>
              <a:t>ﬁﬂΆΈΉΊΌΎΏΐΑΒΓΕΖΗΘΙΚΛΜΝΞΟΠΡΣΤΥΦΧΨΪΫΆΈΉΊΰ</a:t>
            </a:r>
            <a:r>
              <a:rPr lang="en-US" sz="1400" b="1">
                <a:solidFill>
                  <a:schemeClr val="tx1"/>
                </a:solidFill>
              </a:rPr>
              <a:t>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a:t>
            </a:r>
          </a:p>
          <a:p>
            <a:pPr marL="0" marR="0" lvl="0" indent="0" algn="l" defTabSz="914400"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endParaRPr lang="en-US" sz="1400">
              <a:solidFill>
                <a:schemeClr val="tx1"/>
              </a:solidFill>
            </a:endParaRPr>
          </a:p>
          <a:p>
            <a:pPr marL="0" marR="0" lvl="0" indent="0" algn="l" defTabSz="914400"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r>
              <a:rPr lang="en-US" sz="1400">
                <a:solidFill>
                  <a:schemeClr val="tx1"/>
                </a:solidFill>
                <a:latin typeface="+mj-lt"/>
              </a:rPr>
              <a:t>!"#$%&amp;'()*+,./0123456789:;&lt;=&gt;?@ABCDEFGHIJKLMNOPQRSTUVWXYZ[\]^_`</a:t>
            </a:r>
            <a:r>
              <a:rPr lang="en-US" sz="1400" err="1">
                <a:solidFill>
                  <a:schemeClr val="tx1"/>
                </a:solidFill>
                <a:latin typeface="+mj-lt"/>
              </a:rPr>
              <a:t>abcdefghijklmnopqrstuvwxyz</a:t>
            </a:r>
            <a:r>
              <a:rPr lang="en-US" sz="1400">
                <a:solidFill>
                  <a:schemeClr val="tx1"/>
                </a:solidFill>
                <a:latin typeface="+mj-lt"/>
              </a:rPr>
              <a:t>{|}~¡¢£¤¥¦§¨©ª«¬®¯°±²³´¶·¸¹º»¼½ÀÁÂÃÄÅÆÇÈËÌÍÎÏÐÑÒÓÔÕÖ×ØÙÚÛÜÝÞßàáâãäåæçèéêëìíîïðñòóôõö÷øùúûüýþÿĀāĂăąĆćĊċ</a:t>
            </a:r>
            <a:r>
              <a:rPr lang="en-US" sz="1400" kern="1200">
                <a:solidFill>
                  <a:schemeClr val="tx1"/>
                </a:solidFill>
                <a:latin typeface="+mn-lt"/>
                <a:ea typeface="+mn-ea"/>
                <a:cs typeface="+mn-cs"/>
              </a:rPr>
              <a:t>Čč</a:t>
            </a:r>
            <a:r>
              <a:rPr lang="en-US" sz="1400">
                <a:solidFill>
                  <a:schemeClr val="tx1"/>
                </a:solidFill>
                <a:latin typeface="+mj-lt"/>
              </a:rPr>
              <a:t>ĎďĐđĒĖėĘęĚěĞğĠġĢģĪīĮįİıĶķĹĺĻļĽľŁłŃńŅņŇňŌŐőŒœŔŕŖŗŘřŚśŞşŠšŢţŤťŪūŮůŰűŲųŴŵŶŷŸŹźŻżŽžƒȘșˆˇ˘˙˚˛˜˝</a:t>
            </a:r>
            <a:r>
              <a:rPr lang="en-US" sz="1400" err="1">
                <a:solidFill>
                  <a:schemeClr val="tx1"/>
                </a:solidFill>
                <a:latin typeface="+mj-lt"/>
              </a:rPr>
              <a:t>ẀẁẃẄẅỲỳ</a:t>
            </a:r>
            <a:r>
              <a:rPr lang="en-US" sz="1400">
                <a:solidFill>
                  <a:schemeClr val="tx1"/>
                </a:solidFill>
                <a:latin typeface="+mj-lt"/>
              </a:rPr>
              <a:t>‘’‚“”„†‡•…‰‹›⁄€™ĀĀĂĂĄĄĆĆĊĊČČĎĎĐĐĒĒĖĖĘĘĚĚĞĞĠĠĢĢĪĪĮĮİĶĶĹĹĻĻĽĽŃŃŅŅŇŇŌŌŐŐŔŔŖŖŘŘŚŚŞŞŢŢŤŤŪŪŮŮŰŰŲŲŴŴŶŶŹŹŻŻȘș−≤≥</a:t>
            </a:r>
            <a:r>
              <a:rPr lang="en-US" sz="1400" err="1">
                <a:solidFill>
                  <a:schemeClr val="tx1"/>
                </a:solidFill>
                <a:latin typeface="+mj-lt"/>
              </a:rPr>
              <a:t>ﬁﬂΆΈΉΊΌΎΏΐΑΒΓΕΖΗΘΙΚΛΜΝΞΟΠΡΣΤΥΦΧΨΪΫΆΈΉΊΰ</a:t>
            </a:r>
            <a:r>
              <a:rPr lang="en-US" sz="1400">
                <a:solidFill>
                  <a:schemeClr val="tx1"/>
                </a:solidFill>
                <a:latin typeface="+mj-lt"/>
              </a:rPr>
              <a:t>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a:t>
            </a:r>
          </a:p>
          <a:p>
            <a:pPr marL="0" marR="0" lvl="0" indent="0" algn="l" defTabSz="914400"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endParaRPr lang="en-US" sz="1400">
              <a:solidFill>
                <a:schemeClr val="tx1"/>
              </a:solidFill>
            </a:endParaRPr>
          </a:p>
          <a:p>
            <a:pPr marL="0" marR="0" lvl="0" indent="0" algn="l" defTabSz="914400"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r>
              <a:rPr lang="en-US" sz="1400" b="1">
                <a:solidFill>
                  <a:schemeClr val="tx1"/>
                </a:solidFill>
                <a:latin typeface="+mj-lt"/>
              </a:rPr>
              <a:t>!"#$%&amp;'()*+,./0123456789:;&lt;=&gt;?@ABCDEFGHIJKLMNOPQRSTUVWXYZ[\]^_`</a:t>
            </a:r>
            <a:r>
              <a:rPr lang="en-US" sz="1400" b="1" err="1">
                <a:solidFill>
                  <a:schemeClr val="tx1"/>
                </a:solidFill>
                <a:latin typeface="+mj-lt"/>
              </a:rPr>
              <a:t>abcdefghijklmnopqrstuvwxyz</a:t>
            </a:r>
            <a:r>
              <a:rPr lang="en-US" sz="1400" b="1">
                <a:solidFill>
                  <a:schemeClr val="tx1"/>
                </a:solidFill>
                <a:latin typeface="+mj-lt"/>
              </a:rPr>
              <a:t>{|}~¡¢£¤¥¦§¨©ª«¬®¯°±²³´¶·¸¹º»¼½ÀÁÂÃÄÅÆÇÈËÌÍÎÏÐÑÒÓÔÕÖ×ØÙÚÛÜÝÞßàáâãäåæçèéêëìíîïðñòóôõö÷øùúûüýþÿĀāĂăąĆćĊċ</a:t>
            </a:r>
            <a:r>
              <a:rPr lang="en-US" sz="1400" b="1" kern="1200">
                <a:solidFill>
                  <a:schemeClr val="tx1"/>
                </a:solidFill>
                <a:latin typeface="+mn-lt"/>
                <a:ea typeface="+mn-ea"/>
                <a:cs typeface="+mn-cs"/>
              </a:rPr>
              <a:t>Čč</a:t>
            </a:r>
            <a:r>
              <a:rPr lang="en-US" sz="1400" b="1">
                <a:solidFill>
                  <a:schemeClr val="tx1"/>
                </a:solidFill>
                <a:latin typeface="+mj-lt"/>
              </a:rPr>
              <a:t>ĎďĐđĒĖėĘęĚěĞğĠġĢģĪīĮįİıĶķĹĺĻļĽľŁłŃńŅņŇňŌŐőŒœŔŕŖŗŘřŚśŞşŠšŢţŤťŪūŮůŰűŲųŴŵŶŷŸŹźŻżŽžƒȘșˆˇ˘˙˚˛˜˝</a:t>
            </a:r>
            <a:r>
              <a:rPr lang="en-US" sz="1400" b="1" err="1">
                <a:solidFill>
                  <a:schemeClr val="tx1"/>
                </a:solidFill>
                <a:latin typeface="+mj-lt"/>
              </a:rPr>
              <a:t>ẀẁẃẄẅỲỳ</a:t>
            </a:r>
            <a:r>
              <a:rPr lang="en-US" sz="1400" b="1">
                <a:solidFill>
                  <a:schemeClr val="tx1"/>
                </a:solidFill>
                <a:latin typeface="+mj-lt"/>
              </a:rPr>
              <a:t>‘’‚“”„†‡•…‰‹›⁄€™ĀĀĂĂĄĄĆĆĊĊČČĎĎĐĐĒĒĖĖĘĘĚĚĞĞĠĠĢĢĪĪĮĮİĶĶĹĹĻĻĽĽŃŃŅŅŇŇŌŌŐŐŔŔŖŖŘŘŚŚŞŞŢŢŤŤŪŪŮŮŰŰŲŲŴŴŶŶŹŹŻŻȘș−≤≥</a:t>
            </a:r>
            <a:r>
              <a:rPr lang="en-US" sz="1400" b="1" err="1">
                <a:solidFill>
                  <a:schemeClr val="tx1"/>
                </a:solidFill>
                <a:latin typeface="+mj-lt"/>
              </a:rPr>
              <a:t>ﬁﬂΆΈΉΊΌΎΏΐΑΒΓΕΖΗΘΙΚΛΜΝΞΟΠΡΣΤΥΦΧΨΪΫΆΈΉΊΰ</a:t>
            </a:r>
            <a:r>
              <a:rPr lang="en-US" sz="1400" b="1">
                <a:solidFill>
                  <a:schemeClr val="tx1"/>
                </a:solidFill>
                <a:latin typeface="+mj-lt"/>
              </a:rPr>
              <a:t>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a:t>
            </a:r>
          </a:p>
          <a:p>
            <a:pPr marL="0" marR="0" lvl="0" indent="0" algn="l" defTabSz="914400"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endParaRPr lang="en-US" sz="1400" b="1">
              <a:solidFill>
                <a:schemeClr val="tx1"/>
              </a:solidFill>
              <a:latin typeface="Ericsson Technical Icons" panose="00000500000000000000" pitchFamily="2" charset="0"/>
            </a:endParaRPr>
          </a:p>
          <a:p>
            <a:pPr marL="0" marR="0" lvl="0" indent="0" algn="l" defTabSz="914400"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r>
              <a:rPr lang="en-US" sz="1400" b="1">
                <a:solidFill>
                  <a:schemeClr val="tx1"/>
                </a:solidFill>
                <a:latin typeface="Ericsson Technical Icons" panose="00000500000000000000" pitchFamily="2" charset="0"/>
              </a:rPr>
              <a:t>B C D F G H I L M O P R S W X b c d f g h I l m o p r s w x</a:t>
            </a:r>
            <a:endParaRPr lang="en-US" sz="1400" b="1">
              <a:solidFill>
                <a:schemeClr val="tx1"/>
              </a:solidFill>
              <a:latin typeface="+mj-lt"/>
            </a:endParaRPr>
          </a:p>
        </p:txBody>
      </p:sp>
    </p:spTree>
    <p:extLst>
      <p:ext uri="{BB962C8B-B14F-4D97-AF65-F5344CB8AC3E}">
        <p14:creationId xmlns:p14="http://schemas.microsoft.com/office/powerpoint/2010/main" val="33798161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sp>
        <p:nvSpPr>
          <p:cNvPr id="22531" name="Title_TM"/>
          <p:cNvSpPr>
            <a:spLocks noGrp="1" noChangeArrowheads="1"/>
          </p:cNvSpPr>
          <p:nvPr>
            <p:ph type="ctrTitle" hasCustomPrompt="1"/>
          </p:nvPr>
        </p:nvSpPr>
        <p:spPr>
          <a:xfrm>
            <a:off x="479425" y="476250"/>
            <a:ext cx="8353426" cy="3457576"/>
          </a:xfrm>
        </p:spPr>
        <p:txBody>
          <a:bodyPr/>
          <a:lstStyle>
            <a:lvl1pPr>
              <a:lnSpc>
                <a:spcPct val="85000"/>
              </a:lnSpc>
              <a:defRPr sz="6000" b="0" kern="1400" spc="-160" baseline="0">
                <a:latin typeface="+mj-lt"/>
              </a:defRPr>
            </a:lvl1pPr>
          </a:lstStyle>
          <a:p>
            <a:r>
              <a:rPr lang="en-US" dirty="0"/>
              <a:t>Presentation title,</a:t>
            </a:r>
            <a:br>
              <a:rPr lang="en-US" dirty="0"/>
            </a:br>
            <a:r>
              <a:rPr lang="en-US" dirty="0"/>
              <a:t>Ericsson Hilda Light 60pt,</a:t>
            </a:r>
            <a:br>
              <a:rPr lang="en-US" dirty="0"/>
            </a:br>
            <a:r>
              <a:rPr lang="en-US" dirty="0"/>
              <a:t>Ericsson Black,</a:t>
            </a:r>
            <a:br>
              <a:rPr lang="en-US" dirty="0"/>
            </a:br>
            <a:r>
              <a:rPr lang="en-US" dirty="0"/>
              <a:t>max 4-lines</a:t>
            </a:r>
          </a:p>
        </p:txBody>
      </p:sp>
      <p:sp>
        <p:nvSpPr>
          <p:cNvPr id="22530" name="SubTitle_TM"/>
          <p:cNvSpPr>
            <a:spLocks noGrp="1" noChangeArrowheads="1"/>
          </p:cNvSpPr>
          <p:nvPr>
            <p:ph type="subTitle" idx="1" hasCustomPrompt="1"/>
          </p:nvPr>
        </p:nvSpPr>
        <p:spPr>
          <a:xfrm>
            <a:off x="479425" y="4149725"/>
            <a:ext cx="5472114" cy="2087563"/>
          </a:xfrm>
          <a:prstGeom prst="rect">
            <a:avLst/>
          </a:prstGeom>
        </p:spPr>
        <p:txBody>
          <a:bodyPr lIns="72000" anchor="t"/>
          <a:lstStyle>
            <a:lvl1pPr marL="0" indent="0">
              <a:lnSpc>
                <a:spcPct val="100000"/>
              </a:lnSpc>
              <a:spcBef>
                <a:spcPts val="0"/>
              </a:spcBef>
              <a:buFont typeface="Ericsson Hilda Light" charset="0"/>
              <a:buNone/>
              <a:defRPr sz="2000" baseline="0">
                <a:solidFill>
                  <a:schemeClr val="tx1"/>
                </a:solidFill>
                <a:latin typeface="+mn-lt"/>
              </a:defRPr>
            </a:lvl1pPr>
          </a:lstStyle>
          <a:p>
            <a:r>
              <a:rPr lang="en-US" dirty="0"/>
              <a:t>Presentation description/subtitle</a:t>
            </a:r>
            <a:br>
              <a:rPr lang="en-US" dirty="0"/>
            </a:br>
            <a:r>
              <a:rPr lang="en-US" dirty="0"/>
              <a:t>Ericsson Hilda 20pt</a:t>
            </a:r>
          </a:p>
        </p:txBody>
      </p:sp>
      <p:sp>
        <p:nvSpPr>
          <p:cNvPr id="3" name="Content Placeholder 2"/>
          <p:cNvSpPr>
            <a:spLocks noGrp="1"/>
          </p:cNvSpPr>
          <p:nvPr>
            <p:ph sz="quarter" idx="10" hasCustomPrompt="1"/>
          </p:nvPr>
        </p:nvSpPr>
        <p:spPr>
          <a:xfrm>
            <a:off x="6240463" y="6237288"/>
            <a:ext cx="1910479" cy="287336"/>
          </a:xfrm>
          <a:prstGeom prst="rect">
            <a:avLst/>
          </a:prstGeom>
        </p:spPr>
        <p:txBody>
          <a:bodyPr wrap="none" anchor="b"/>
          <a:lstStyle>
            <a:lvl1pPr marL="0" indent="0" algn="r">
              <a:buNone/>
              <a:defRPr sz="1200">
                <a:latin typeface="+mn-lt"/>
              </a:defRPr>
            </a:lvl1pPr>
          </a:lstStyle>
          <a:p>
            <a:r>
              <a:rPr lang="en-US" dirty="0"/>
              <a:t>Speaker name</a:t>
            </a:r>
          </a:p>
        </p:txBody>
      </p:sp>
      <p:sp>
        <p:nvSpPr>
          <p:cNvPr id="12" name="Content Placeholder 11"/>
          <p:cNvSpPr>
            <a:spLocks noGrp="1"/>
          </p:cNvSpPr>
          <p:nvPr>
            <p:ph sz="quarter" idx="11" hasCustomPrompt="1"/>
          </p:nvPr>
        </p:nvSpPr>
        <p:spPr>
          <a:xfrm>
            <a:off x="8229600" y="6237287"/>
            <a:ext cx="2515041" cy="287337"/>
          </a:xfrm>
          <a:prstGeom prst="rect">
            <a:avLst/>
          </a:prstGeom>
          <a:noFill/>
          <a:ln w="9525">
            <a:noFill/>
            <a:miter lim="800000"/>
            <a:headEnd/>
            <a:tailEnd/>
          </a:ln>
        </p:spPr>
        <p:txBody>
          <a:bodyPr tIns="0" rIns="0" anchor="b"/>
          <a:lstStyle>
            <a:lvl1pPr marL="0" indent="0" algn="ctr">
              <a:buNone/>
              <a:defRPr lang="en-US" sz="1200" dirty="0">
                <a:latin typeface="+mn-lt"/>
              </a:defRPr>
            </a:lvl1pPr>
          </a:lstStyle>
          <a:p>
            <a:r>
              <a:rPr lang="en-US" dirty="0"/>
              <a:t>Organization</a:t>
            </a:r>
          </a:p>
        </p:txBody>
      </p:sp>
      <p:sp>
        <p:nvSpPr>
          <p:cNvPr id="15" name="Content Placeholder 11"/>
          <p:cNvSpPr>
            <a:spLocks noGrp="1"/>
          </p:cNvSpPr>
          <p:nvPr>
            <p:ph sz="quarter" idx="12" hasCustomPrompt="1"/>
          </p:nvPr>
        </p:nvSpPr>
        <p:spPr>
          <a:xfrm>
            <a:off x="10811951" y="6237287"/>
            <a:ext cx="897503" cy="287337"/>
          </a:xfrm>
          <a:prstGeom prst="rect">
            <a:avLst/>
          </a:prstGeom>
          <a:noFill/>
          <a:ln w="9525">
            <a:noFill/>
            <a:miter lim="800000"/>
            <a:headEnd/>
            <a:tailEnd/>
          </a:ln>
        </p:spPr>
        <p:txBody>
          <a:bodyPr wrap="none" tIns="0" rIns="0" anchor="b"/>
          <a:lstStyle>
            <a:lvl1pPr marL="0" indent="0" algn="ctr">
              <a:buNone/>
              <a:defRPr lang="en-US" sz="1200" dirty="0">
                <a:latin typeface="+mn-lt"/>
              </a:defRPr>
            </a:lvl1pPr>
          </a:lstStyle>
          <a:p>
            <a:pPr lvl="0"/>
            <a:r>
              <a:rPr lang="en-US" dirty="0"/>
              <a:t>YYYY-MM-DD</a:t>
            </a:r>
          </a:p>
        </p:txBody>
      </p:sp>
    </p:spTree>
    <p:extLst>
      <p:ext uri="{BB962C8B-B14F-4D97-AF65-F5344CB8AC3E}">
        <p14:creationId xmlns:p14="http://schemas.microsoft.com/office/powerpoint/2010/main" val="1604487582"/>
      </p:ext>
    </p:extLst>
  </p:cSld>
  <p:clrMapOvr>
    <a:masterClrMapping/>
  </p:clrMapOvr>
  <p:hf sldNum="0" hdr="0" ftr="0"/>
  <p:extLst mod="1">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Title Page w. Bright Photo">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9A763E3F-D546-48DC-86FC-898851FBC7BD}"/>
              </a:ext>
            </a:extLst>
          </p:cNvPr>
          <p:cNvSpPr>
            <a:spLocks noGrp="1"/>
          </p:cNvSpPr>
          <p:nvPr>
            <p:ph type="pic" sz="quarter" idx="13" hasCustomPrompt="1"/>
          </p:nvPr>
        </p:nvSpPr>
        <p:spPr>
          <a:xfrm>
            <a:off x="1" y="0"/>
            <a:ext cx="12192000" cy="6858000"/>
          </a:xfrm>
          <a:prstGeom prst="rect">
            <a:avLst/>
          </a:prstGeom>
          <a:solidFill>
            <a:schemeClr val="tx1">
              <a:lumMod val="10000"/>
              <a:lumOff val="90000"/>
            </a:schemeClr>
          </a:solidFill>
        </p:spPr>
        <p:txBody>
          <a:bodyPr anchor="ctr"/>
          <a:lstStyle>
            <a:lvl1pPr marL="0" indent="0" algn="ctr">
              <a:buNone/>
              <a:defRPr/>
            </a:lvl1pPr>
          </a:lstStyle>
          <a:p>
            <a:r>
              <a:rPr lang="en-US" dirty="0"/>
              <a:t>                                                                         Click icon to add a bright image</a:t>
            </a:r>
          </a:p>
        </p:txBody>
      </p:sp>
      <p:sp>
        <p:nvSpPr>
          <p:cNvPr id="22531" name="Title_TM"/>
          <p:cNvSpPr>
            <a:spLocks noGrp="1" noChangeArrowheads="1"/>
          </p:cNvSpPr>
          <p:nvPr>
            <p:ph type="ctrTitle" hasCustomPrompt="1"/>
          </p:nvPr>
        </p:nvSpPr>
        <p:spPr>
          <a:xfrm>
            <a:off x="479425" y="476250"/>
            <a:ext cx="8353426" cy="2330958"/>
          </a:xfrm>
        </p:spPr>
        <p:txBody>
          <a:bodyPr/>
          <a:lstStyle>
            <a:lvl1pPr>
              <a:lnSpc>
                <a:spcPct val="85000"/>
              </a:lnSpc>
              <a:defRPr sz="6000" b="0" kern="1400" spc="-160" baseline="0">
                <a:latin typeface="+mj-lt"/>
              </a:defRPr>
            </a:lvl1pPr>
          </a:lstStyle>
          <a:p>
            <a:r>
              <a:rPr lang="en-US" dirty="0"/>
              <a:t>Presentation title,</a:t>
            </a:r>
            <a:br>
              <a:rPr lang="en-US" dirty="0"/>
            </a:br>
            <a:r>
              <a:rPr lang="en-US" dirty="0"/>
              <a:t>Ericsson Hilda Light 60pt,</a:t>
            </a:r>
            <a:br>
              <a:rPr lang="en-US" dirty="0"/>
            </a:br>
            <a:r>
              <a:rPr lang="en-US" dirty="0"/>
              <a:t>Ericsson Black,</a:t>
            </a:r>
            <a:br>
              <a:rPr lang="en-US" dirty="0"/>
            </a:br>
            <a:r>
              <a:rPr lang="en-US" dirty="0"/>
              <a:t>max 4-lines</a:t>
            </a:r>
          </a:p>
        </p:txBody>
      </p:sp>
      <p:sp>
        <p:nvSpPr>
          <p:cNvPr id="22530" name="SubTitle_TM"/>
          <p:cNvSpPr>
            <a:spLocks noGrp="1" noChangeArrowheads="1"/>
          </p:cNvSpPr>
          <p:nvPr>
            <p:ph type="subTitle" idx="1" hasCustomPrompt="1"/>
          </p:nvPr>
        </p:nvSpPr>
        <p:spPr>
          <a:xfrm>
            <a:off x="479425" y="4149725"/>
            <a:ext cx="5472114" cy="2087563"/>
          </a:xfrm>
          <a:prstGeom prst="rect">
            <a:avLst/>
          </a:prstGeom>
        </p:spPr>
        <p:txBody>
          <a:bodyPr lIns="72000" anchor="t"/>
          <a:lstStyle>
            <a:lvl1pPr marL="0" indent="0">
              <a:lnSpc>
                <a:spcPct val="100000"/>
              </a:lnSpc>
              <a:spcBef>
                <a:spcPts val="0"/>
              </a:spcBef>
              <a:buFont typeface="Ericsson Hilda Light" charset="0"/>
              <a:buNone/>
              <a:defRPr sz="2000" baseline="0">
                <a:solidFill>
                  <a:schemeClr val="tx1"/>
                </a:solidFill>
                <a:latin typeface="+mn-lt"/>
              </a:defRPr>
            </a:lvl1pPr>
          </a:lstStyle>
          <a:p>
            <a:r>
              <a:rPr lang="en-US" dirty="0"/>
              <a:t>Presentation description/subtitle</a:t>
            </a:r>
            <a:br>
              <a:rPr lang="en-US" dirty="0"/>
            </a:br>
            <a:r>
              <a:rPr lang="en-US" dirty="0"/>
              <a:t>Ericsson Hilda 20pt</a:t>
            </a:r>
          </a:p>
        </p:txBody>
      </p:sp>
      <p:pic>
        <p:nvPicPr>
          <p:cNvPr id="9" name="Graphic 8">
            <a:extLst>
              <a:ext uri="{FF2B5EF4-FFF2-40B4-BE49-F238E27FC236}">
                <a16:creationId xmlns:a16="http://schemas.microsoft.com/office/drawing/2014/main" id="{6E03516D-EC68-4282-84F4-9729304A51D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90452" y="476250"/>
            <a:ext cx="256032" cy="256032"/>
          </a:xfrm>
          <a:prstGeom prst="rect">
            <a:avLst/>
          </a:prstGeom>
        </p:spPr>
      </p:pic>
      <p:sp>
        <p:nvSpPr>
          <p:cNvPr id="10" name="Content Placeholder 2">
            <a:extLst>
              <a:ext uri="{FF2B5EF4-FFF2-40B4-BE49-F238E27FC236}">
                <a16:creationId xmlns:a16="http://schemas.microsoft.com/office/drawing/2014/main" id="{C3D47211-FF10-4DFA-A5AF-8E0A63463B47}"/>
              </a:ext>
            </a:extLst>
          </p:cNvPr>
          <p:cNvSpPr>
            <a:spLocks noGrp="1"/>
          </p:cNvSpPr>
          <p:nvPr>
            <p:ph sz="quarter" idx="10" hasCustomPrompt="1"/>
          </p:nvPr>
        </p:nvSpPr>
        <p:spPr>
          <a:xfrm>
            <a:off x="6240463" y="6237288"/>
            <a:ext cx="1910479" cy="287336"/>
          </a:xfrm>
          <a:prstGeom prst="rect">
            <a:avLst/>
          </a:prstGeom>
        </p:spPr>
        <p:txBody>
          <a:bodyPr wrap="none" anchor="b"/>
          <a:lstStyle>
            <a:lvl1pPr marL="0" indent="0" algn="r">
              <a:buNone/>
              <a:defRPr sz="1200">
                <a:latin typeface="+mn-lt"/>
              </a:defRPr>
            </a:lvl1pPr>
          </a:lstStyle>
          <a:p>
            <a:r>
              <a:rPr lang="en-US" dirty="0"/>
              <a:t>Speaker name</a:t>
            </a:r>
          </a:p>
        </p:txBody>
      </p:sp>
      <p:sp>
        <p:nvSpPr>
          <p:cNvPr id="11" name="Content Placeholder 11">
            <a:extLst>
              <a:ext uri="{FF2B5EF4-FFF2-40B4-BE49-F238E27FC236}">
                <a16:creationId xmlns:a16="http://schemas.microsoft.com/office/drawing/2014/main" id="{0E57E58D-AC34-4A4B-A5B1-CE1B53ABBDA9}"/>
              </a:ext>
            </a:extLst>
          </p:cNvPr>
          <p:cNvSpPr>
            <a:spLocks noGrp="1"/>
          </p:cNvSpPr>
          <p:nvPr>
            <p:ph sz="quarter" idx="11" hasCustomPrompt="1"/>
          </p:nvPr>
        </p:nvSpPr>
        <p:spPr>
          <a:xfrm>
            <a:off x="8229600" y="6237287"/>
            <a:ext cx="2515041" cy="287337"/>
          </a:xfrm>
          <a:prstGeom prst="rect">
            <a:avLst/>
          </a:prstGeom>
          <a:noFill/>
          <a:ln w="9525">
            <a:noFill/>
            <a:miter lim="800000"/>
            <a:headEnd/>
            <a:tailEnd/>
          </a:ln>
        </p:spPr>
        <p:txBody>
          <a:bodyPr tIns="0" rIns="0" anchor="b"/>
          <a:lstStyle>
            <a:lvl1pPr marL="0" indent="0" algn="ctr">
              <a:buNone/>
              <a:defRPr lang="en-US" sz="1200" dirty="0">
                <a:latin typeface="+mn-lt"/>
              </a:defRPr>
            </a:lvl1pPr>
          </a:lstStyle>
          <a:p>
            <a:r>
              <a:rPr lang="en-US" dirty="0"/>
              <a:t>Organization</a:t>
            </a:r>
          </a:p>
        </p:txBody>
      </p:sp>
      <p:sp>
        <p:nvSpPr>
          <p:cNvPr id="13" name="Content Placeholder 11">
            <a:extLst>
              <a:ext uri="{FF2B5EF4-FFF2-40B4-BE49-F238E27FC236}">
                <a16:creationId xmlns:a16="http://schemas.microsoft.com/office/drawing/2014/main" id="{A4CC6AB0-560E-4AE0-A93D-9C1C64F05440}"/>
              </a:ext>
            </a:extLst>
          </p:cNvPr>
          <p:cNvSpPr>
            <a:spLocks noGrp="1"/>
          </p:cNvSpPr>
          <p:nvPr>
            <p:ph sz="quarter" idx="12" hasCustomPrompt="1"/>
          </p:nvPr>
        </p:nvSpPr>
        <p:spPr>
          <a:xfrm>
            <a:off x="10811951" y="6237287"/>
            <a:ext cx="897503" cy="287337"/>
          </a:xfrm>
          <a:prstGeom prst="rect">
            <a:avLst/>
          </a:prstGeom>
          <a:noFill/>
          <a:ln w="9525">
            <a:noFill/>
            <a:miter lim="800000"/>
            <a:headEnd/>
            <a:tailEnd/>
          </a:ln>
        </p:spPr>
        <p:txBody>
          <a:bodyPr wrap="none" tIns="0" rIns="0" anchor="b"/>
          <a:lstStyle>
            <a:lvl1pPr marL="0" indent="0" algn="ctr">
              <a:buNone/>
              <a:defRPr lang="en-US" sz="1200" dirty="0">
                <a:latin typeface="+mn-lt"/>
              </a:defRPr>
            </a:lvl1pPr>
          </a:lstStyle>
          <a:p>
            <a:pPr lvl="0"/>
            <a:r>
              <a:rPr lang="en-US" dirty="0"/>
              <a:t>YYYY-MM-DD</a:t>
            </a:r>
          </a:p>
        </p:txBody>
      </p:sp>
    </p:spTree>
    <p:extLst>
      <p:ext uri="{BB962C8B-B14F-4D97-AF65-F5344CB8AC3E}">
        <p14:creationId xmlns:p14="http://schemas.microsoft.com/office/powerpoint/2010/main" val="1848241711"/>
      </p:ext>
    </p:extLst>
  </p:cSld>
  <p:clrMapOvr>
    <a:masterClrMapping/>
  </p:clrMapOvr>
  <p:hf sldNum="0" hdr="0" ftr="0"/>
  <p:extLst mod="1">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Title Page w. Dark Photo">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FAD780AD-21B6-4312-96C4-9E36B1648871}"/>
              </a:ext>
            </a:extLst>
          </p:cNvPr>
          <p:cNvSpPr>
            <a:spLocks noGrp="1"/>
          </p:cNvSpPr>
          <p:nvPr>
            <p:ph type="pic" sz="quarter" idx="13" hasCustomPrompt="1"/>
          </p:nvPr>
        </p:nvSpPr>
        <p:spPr>
          <a:xfrm>
            <a:off x="1" y="0"/>
            <a:ext cx="12192000" cy="6858000"/>
          </a:xfrm>
          <a:prstGeom prst="rect">
            <a:avLst/>
          </a:prstGeom>
          <a:solidFill>
            <a:schemeClr val="tx1"/>
          </a:solidFill>
        </p:spPr>
        <p:txBody>
          <a:bodyPr anchor="ctr"/>
          <a:lstStyle>
            <a:lvl1pPr marL="0" indent="0" algn="ctr">
              <a:buNone/>
              <a:defRPr>
                <a:solidFill>
                  <a:schemeClr val="bg1"/>
                </a:solidFill>
              </a:defRPr>
            </a:lvl1pPr>
          </a:lstStyle>
          <a:p>
            <a:r>
              <a:rPr lang="en-US" dirty="0"/>
              <a:t>                                                                         Click icon to add a dark  image</a:t>
            </a:r>
          </a:p>
        </p:txBody>
      </p:sp>
      <p:sp>
        <p:nvSpPr>
          <p:cNvPr id="22531" name="Title_TM"/>
          <p:cNvSpPr>
            <a:spLocks noGrp="1" noChangeArrowheads="1"/>
          </p:cNvSpPr>
          <p:nvPr>
            <p:ph type="ctrTitle" hasCustomPrompt="1"/>
          </p:nvPr>
        </p:nvSpPr>
        <p:spPr>
          <a:xfrm>
            <a:off x="479425" y="476250"/>
            <a:ext cx="8353426" cy="2330958"/>
          </a:xfrm>
        </p:spPr>
        <p:txBody>
          <a:bodyPr/>
          <a:lstStyle>
            <a:lvl1pPr>
              <a:lnSpc>
                <a:spcPct val="85000"/>
              </a:lnSpc>
              <a:defRPr sz="6000" b="0" kern="1400" spc="-160" baseline="0">
                <a:solidFill>
                  <a:schemeClr val="bg1"/>
                </a:solidFill>
                <a:latin typeface="+mj-lt"/>
              </a:defRPr>
            </a:lvl1pPr>
          </a:lstStyle>
          <a:p>
            <a:r>
              <a:rPr lang="en-US" dirty="0"/>
              <a:t>Presentation title,</a:t>
            </a:r>
            <a:br>
              <a:rPr lang="en-US" dirty="0"/>
            </a:br>
            <a:r>
              <a:rPr lang="en-US" dirty="0"/>
              <a:t>Ericsson Hilda Light 60pt,</a:t>
            </a:r>
            <a:br>
              <a:rPr lang="en-US" dirty="0"/>
            </a:br>
            <a:r>
              <a:rPr lang="en-US" dirty="0"/>
              <a:t>Ericsson White,</a:t>
            </a:r>
            <a:br>
              <a:rPr lang="en-US" dirty="0"/>
            </a:br>
            <a:r>
              <a:rPr lang="en-US" dirty="0"/>
              <a:t>max 4-lines</a:t>
            </a:r>
          </a:p>
        </p:txBody>
      </p:sp>
      <p:sp>
        <p:nvSpPr>
          <p:cNvPr id="22530" name="SubTitle_TM"/>
          <p:cNvSpPr>
            <a:spLocks noGrp="1" noChangeArrowheads="1"/>
          </p:cNvSpPr>
          <p:nvPr>
            <p:ph type="subTitle" idx="1" hasCustomPrompt="1"/>
          </p:nvPr>
        </p:nvSpPr>
        <p:spPr>
          <a:xfrm>
            <a:off x="479425" y="4149725"/>
            <a:ext cx="5472114" cy="2087563"/>
          </a:xfrm>
          <a:prstGeom prst="rect">
            <a:avLst/>
          </a:prstGeom>
        </p:spPr>
        <p:txBody>
          <a:bodyPr lIns="72000" anchor="t"/>
          <a:lstStyle>
            <a:lvl1pPr marL="0" indent="0">
              <a:lnSpc>
                <a:spcPct val="100000"/>
              </a:lnSpc>
              <a:spcBef>
                <a:spcPts val="0"/>
              </a:spcBef>
              <a:buFont typeface="Ericsson Hilda Light" charset="0"/>
              <a:buNone/>
              <a:defRPr sz="2000" baseline="0">
                <a:solidFill>
                  <a:schemeClr val="bg1"/>
                </a:solidFill>
                <a:latin typeface="+mn-lt"/>
              </a:defRPr>
            </a:lvl1pPr>
          </a:lstStyle>
          <a:p>
            <a:r>
              <a:rPr lang="en-US" dirty="0"/>
              <a:t>Presentation description/subtitle</a:t>
            </a:r>
            <a:br>
              <a:rPr lang="en-US" dirty="0"/>
            </a:br>
            <a:r>
              <a:rPr lang="en-US" dirty="0"/>
              <a:t>Ericsson Hilda 20pt</a:t>
            </a:r>
          </a:p>
        </p:txBody>
      </p:sp>
      <p:pic>
        <p:nvPicPr>
          <p:cNvPr id="10" name="Graphic 9">
            <a:extLst>
              <a:ext uri="{FF2B5EF4-FFF2-40B4-BE49-F238E27FC236}">
                <a16:creationId xmlns:a16="http://schemas.microsoft.com/office/drawing/2014/main" id="{E29FEEAB-1C1F-4153-BC50-6FCDEAC19C8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
        <p:nvSpPr>
          <p:cNvPr id="9" name="Content Placeholder 2">
            <a:extLst>
              <a:ext uri="{FF2B5EF4-FFF2-40B4-BE49-F238E27FC236}">
                <a16:creationId xmlns:a16="http://schemas.microsoft.com/office/drawing/2014/main" id="{07AC4DB9-933C-4680-A281-C11929BCC2F5}"/>
              </a:ext>
            </a:extLst>
          </p:cNvPr>
          <p:cNvSpPr>
            <a:spLocks noGrp="1"/>
          </p:cNvSpPr>
          <p:nvPr>
            <p:ph sz="quarter" idx="10" hasCustomPrompt="1"/>
          </p:nvPr>
        </p:nvSpPr>
        <p:spPr>
          <a:xfrm>
            <a:off x="6240463" y="6237288"/>
            <a:ext cx="1910479" cy="287336"/>
          </a:xfrm>
          <a:prstGeom prst="rect">
            <a:avLst/>
          </a:prstGeom>
        </p:spPr>
        <p:txBody>
          <a:bodyPr wrap="none" anchor="b"/>
          <a:lstStyle>
            <a:lvl1pPr marL="0" indent="0" algn="r">
              <a:buNone/>
              <a:defRPr sz="1200">
                <a:solidFill>
                  <a:schemeClr val="bg1"/>
                </a:solidFill>
                <a:latin typeface="+mn-lt"/>
              </a:defRPr>
            </a:lvl1pPr>
          </a:lstStyle>
          <a:p>
            <a:r>
              <a:rPr lang="en-US" dirty="0"/>
              <a:t>Speaker name</a:t>
            </a:r>
          </a:p>
        </p:txBody>
      </p:sp>
      <p:sp>
        <p:nvSpPr>
          <p:cNvPr id="11" name="Content Placeholder 11">
            <a:extLst>
              <a:ext uri="{FF2B5EF4-FFF2-40B4-BE49-F238E27FC236}">
                <a16:creationId xmlns:a16="http://schemas.microsoft.com/office/drawing/2014/main" id="{7B568BB6-C8A4-4545-B025-7D97CC4692BC}"/>
              </a:ext>
            </a:extLst>
          </p:cNvPr>
          <p:cNvSpPr>
            <a:spLocks noGrp="1"/>
          </p:cNvSpPr>
          <p:nvPr>
            <p:ph sz="quarter" idx="11" hasCustomPrompt="1"/>
          </p:nvPr>
        </p:nvSpPr>
        <p:spPr>
          <a:xfrm>
            <a:off x="8229600" y="6237287"/>
            <a:ext cx="2515041" cy="287337"/>
          </a:xfrm>
          <a:prstGeom prst="rect">
            <a:avLst/>
          </a:prstGeom>
          <a:noFill/>
          <a:ln w="9525">
            <a:noFill/>
            <a:miter lim="800000"/>
            <a:headEnd/>
            <a:tailEnd/>
          </a:ln>
        </p:spPr>
        <p:txBody>
          <a:bodyPr tIns="0" rIns="0" anchor="b"/>
          <a:lstStyle>
            <a:lvl1pPr marL="0" indent="0" algn="ctr">
              <a:buNone/>
              <a:defRPr lang="en-US" sz="1200" dirty="0">
                <a:solidFill>
                  <a:schemeClr val="bg1"/>
                </a:solidFill>
                <a:latin typeface="+mn-lt"/>
              </a:defRPr>
            </a:lvl1pPr>
          </a:lstStyle>
          <a:p>
            <a:r>
              <a:rPr lang="en-US" dirty="0"/>
              <a:t>Organization</a:t>
            </a:r>
          </a:p>
        </p:txBody>
      </p:sp>
      <p:sp>
        <p:nvSpPr>
          <p:cNvPr id="13" name="Content Placeholder 11">
            <a:extLst>
              <a:ext uri="{FF2B5EF4-FFF2-40B4-BE49-F238E27FC236}">
                <a16:creationId xmlns:a16="http://schemas.microsoft.com/office/drawing/2014/main" id="{D51585B7-9911-4BC2-ACC7-3D991408BDDF}"/>
              </a:ext>
            </a:extLst>
          </p:cNvPr>
          <p:cNvSpPr>
            <a:spLocks noGrp="1"/>
          </p:cNvSpPr>
          <p:nvPr>
            <p:ph sz="quarter" idx="12" hasCustomPrompt="1"/>
          </p:nvPr>
        </p:nvSpPr>
        <p:spPr>
          <a:xfrm>
            <a:off x="10811951" y="6237287"/>
            <a:ext cx="897503" cy="287337"/>
          </a:xfrm>
          <a:prstGeom prst="rect">
            <a:avLst/>
          </a:prstGeom>
          <a:noFill/>
          <a:ln w="9525">
            <a:noFill/>
            <a:miter lim="800000"/>
            <a:headEnd/>
            <a:tailEnd/>
          </a:ln>
        </p:spPr>
        <p:txBody>
          <a:bodyPr wrap="none" tIns="0" rIns="0" anchor="b"/>
          <a:lstStyle>
            <a:lvl1pPr marL="0" indent="0" algn="ctr">
              <a:buNone/>
              <a:defRPr lang="en-US" sz="1200" dirty="0">
                <a:solidFill>
                  <a:schemeClr val="bg1"/>
                </a:solidFill>
                <a:latin typeface="+mn-lt"/>
              </a:defRPr>
            </a:lvl1pPr>
          </a:lstStyle>
          <a:p>
            <a:pPr lvl="0"/>
            <a:r>
              <a:rPr lang="en-US" dirty="0"/>
              <a:t>YYYY-MM-DD</a:t>
            </a:r>
          </a:p>
        </p:txBody>
      </p:sp>
    </p:spTree>
    <p:extLst>
      <p:ext uri="{BB962C8B-B14F-4D97-AF65-F5344CB8AC3E}">
        <p14:creationId xmlns:p14="http://schemas.microsoft.com/office/powerpoint/2010/main" val="2613533759"/>
      </p:ext>
    </p:extLst>
  </p:cSld>
  <p:clrMapOvr>
    <a:masterClrMapping/>
  </p:clrMapOvr>
  <p:hf sldNum="0" hdr="0" ftr="0"/>
  <p:extLst mod="1">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Keynote Cover Page">
    <p:spTree>
      <p:nvGrpSpPr>
        <p:cNvPr id="1" name=""/>
        <p:cNvGrpSpPr/>
        <p:nvPr/>
      </p:nvGrpSpPr>
      <p:grpSpPr>
        <a:xfrm>
          <a:off x="0" y="0"/>
          <a:ext cx="0" cy="0"/>
          <a:chOff x="0" y="0"/>
          <a:chExt cx="0" cy="0"/>
        </a:xfrm>
      </p:grpSpPr>
      <p:sp>
        <p:nvSpPr>
          <p:cNvPr id="9" name="Title_TM">
            <a:extLst>
              <a:ext uri="{FF2B5EF4-FFF2-40B4-BE49-F238E27FC236}">
                <a16:creationId xmlns:a16="http://schemas.microsoft.com/office/drawing/2014/main" id="{696C7C8F-5086-466A-8108-2FE0A8663D59}"/>
              </a:ext>
            </a:extLst>
          </p:cNvPr>
          <p:cNvSpPr>
            <a:spLocks noGrp="1" noChangeArrowheads="1"/>
          </p:cNvSpPr>
          <p:nvPr>
            <p:ph type="ctrTitle" hasCustomPrompt="1"/>
          </p:nvPr>
        </p:nvSpPr>
        <p:spPr>
          <a:xfrm>
            <a:off x="479425" y="476250"/>
            <a:ext cx="8353426" cy="3457575"/>
          </a:xfrm>
          <a:noFill/>
          <a:ln w="9525">
            <a:noFill/>
            <a:miter lim="800000"/>
            <a:headEnd/>
            <a:tailEnd/>
          </a:ln>
        </p:spPr>
        <p:txBody>
          <a:bodyPr anchor="t"/>
          <a:lstStyle>
            <a:lvl1pPr>
              <a:defRPr lang="en-US" sz="6000" b="0" dirty="0">
                <a:solidFill>
                  <a:schemeClr val="tx1"/>
                </a:solidFill>
                <a:latin typeface="+mj-lt"/>
              </a:defRPr>
            </a:lvl1pPr>
          </a:lstStyle>
          <a:p>
            <a:pPr lvl="0"/>
            <a:r>
              <a:rPr lang="en-US" dirty="0"/>
              <a:t>Keynote cover page, </a:t>
            </a:r>
            <a:br>
              <a:rPr lang="en-US" dirty="0"/>
            </a:br>
            <a:r>
              <a:rPr lang="en-US" dirty="0"/>
              <a:t>Ericsson Hilda Light 60pt, </a:t>
            </a:r>
            <a:br>
              <a:rPr lang="en-US" dirty="0"/>
            </a:br>
            <a:r>
              <a:rPr lang="en-US" dirty="0"/>
              <a:t>Ericsson Black, </a:t>
            </a:r>
            <a:br>
              <a:rPr lang="en-US" dirty="0"/>
            </a:br>
            <a:r>
              <a:rPr lang="en-US" dirty="0"/>
              <a:t>max 4-lines</a:t>
            </a:r>
          </a:p>
        </p:txBody>
      </p:sp>
      <p:sp>
        <p:nvSpPr>
          <p:cNvPr id="10" name="SubTitle_TM">
            <a:extLst>
              <a:ext uri="{FF2B5EF4-FFF2-40B4-BE49-F238E27FC236}">
                <a16:creationId xmlns:a16="http://schemas.microsoft.com/office/drawing/2014/main" id="{ED5DEA0B-CF0D-4EE6-B6A8-90BAF3DE8AF1}"/>
              </a:ext>
            </a:extLst>
          </p:cNvPr>
          <p:cNvSpPr>
            <a:spLocks noGrp="1" noChangeArrowheads="1"/>
          </p:cNvSpPr>
          <p:nvPr>
            <p:ph type="subTitle" idx="1" hasCustomPrompt="1"/>
          </p:nvPr>
        </p:nvSpPr>
        <p:spPr>
          <a:xfrm>
            <a:off x="479425" y="4149726"/>
            <a:ext cx="5472112" cy="2087562"/>
          </a:xfrm>
          <a:prstGeom prst="rect">
            <a:avLst/>
          </a:prstGeom>
        </p:spPr>
        <p:txBody>
          <a:bodyPr rIns="0" anchor="t"/>
          <a:lstStyle>
            <a:lvl1pPr marL="0" indent="0">
              <a:lnSpc>
                <a:spcPct val="100000"/>
              </a:lnSpc>
              <a:spcBef>
                <a:spcPts val="0"/>
              </a:spcBef>
              <a:buFont typeface="Ericsson Hilda Light" charset="0"/>
              <a:buNone/>
              <a:defRPr sz="2000" baseline="0">
                <a:solidFill>
                  <a:schemeClr val="tx1"/>
                </a:solidFill>
                <a:latin typeface="+mn-lt"/>
              </a:defRPr>
            </a:lvl1pPr>
          </a:lstStyle>
          <a:p>
            <a:r>
              <a:rPr lang="en-US" dirty="0"/>
              <a:t>Speaker,</a:t>
            </a:r>
            <a:br>
              <a:rPr lang="en-US" dirty="0"/>
            </a:br>
            <a:r>
              <a:rPr lang="en-US" dirty="0"/>
              <a:t>Ericsson Black, Ericsson Hilda 20pt</a:t>
            </a:r>
          </a:p>
        </p:txBody>
      </p:sp>
    </p:spTree>
    <p:extLst>
      <p:ext uri="{BB962C8B-B14F-4D97-AF65-F5344CB8AC3E}">
        <p14:creationId xmlns:p14="http://schemas.microsoft.com/office/powerpoint/2010/main" val="3242989171"/>
      </p:ext>
    </p:extLst>
  </p:cSld>
  <p:clrMapOvr>
    <a:masterClrMapping/>
  </p:clrMapOvr>
  <p:hf sldNum="0" hdr="0" ftr="0"/>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Keynote Cover Page w. Bright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368127A-B068-4F16-BC03-AF06DDDB17AE}"/>
              </a:ext>
            </a:extLst>
          </p:cNvPr>
          <p:cNvSpPr>
            <a:spLocks noGrp="1"/>
          </p:cNvSpPr>
          <p:nvPr>
            <p:ph type="pic" sz="quarter" idx="10" hasCustomPrompt="1"/>
          </p:nvPr>
        </p:nvSpPr>
        <p:spPr>
          <a:xfrm>
            <a:off x="1" y="0"/>
            <a:ext cx="12192000" cy="6858000"/>
          </a:xfrm>
          <a:prstGeom prst="rect">
            <a:avLst/>
          </a:prstGeom>
          <a:solidFill>
            <a:schemeClr val="tx1">
              <a:lumMod val="10000"/>
              <a:lumOff val="90000"/>
            </a:schemeClr>
          </a:solidFill>
        </p:spPr>
        <p:txBody>
          <a:bodyPr anchor="ctr"/>
          <a:lstStyle>
            <a:lvl1pPr marL="0" indent="0" algn="ctr">
              <a:buNone/>
              <a:defRPr/>
            </a:lvl1pPr>
          </a:lstStyle>
          <a:p>
            <a:r>
              <a:rPr lang="en-US" dirty="0"/>
              <a:t>                                                                         Click icon to add a bright image</a:t>
            </a:r>
          </a:p>
        </p:txBody>
      </p:sp>
      <p:sp>
        <p:nvSpPr>
          <p:cNvPr id="9" name="Title_TM">
            <a:extLst>
              <a:ext uri="{FF2B5EF4-FFF2-40B4-BE49-F238E27FC236}">
                <a16:creationId xmlns:a16="http://schemas.microsoft.com/office/drawing/2014/main" id="{696C7C8F-5086-466A-8108-2FE0A8663D59}"/>
              </a:ext>
            </a:extLst>
          </p:cNvPr>
          <p:cNvSpPr>
            <a:spLocks noGrp="1" noChangeArrowheads="1"/>
          </p:cNvSpPr>
          <p:nvPr>
            <p:ph type="ctrTitle" hasCustomPrompt="1"/>
          </p:nvPr>
        </p:nvSpPr>
        <p:spPr>
          <a:xfrm>
            <a:off x="479425" y="476250"/>
            <a:ext cx="8353426" cy="2288721"/>
          </a:xfrm>
          <a:noFill/>
          <a:ln w="9525">
            <a:noFill/>
            <a:miter lim="800000"/>
            <a:headEnd/>
            <a:tailEnd/>
          </a:ln>
        </p:spPr>
        <p:txBody>
          <a:bodyPr anchor="t"/>
          <a:lstStyle>
            <a:lvl1pPr>
              <a:defRPr lang="en-US" sz="6000" b="0" dirty="0">
                <a:solidFill>
                  <a:schemeClr val="tx1"/>
                </a:solidFill>
              </a:defRPr>
            </a:lvl1pPr>
          </a:lstStyle>
          <a:p>
            <a:pPr lvl="0"/>
            <a:r>
              <a:rPr lang="en-US" dirty="0"/>
              <a:t>Keynote cover page, </a:t>
            </a:r>
            <a:br>
              <a:rPr lang="en-US" dirty="0"/>
            </a:br>
            <a:r>
              <a:rPr lang="en-US" dirty="0"/>
              <a:t>Ericsson Hilda Light 60pt, </a:t>
            </a:r>
            <a:br>
              <a:rPr lang="en-US" dirty="0"/>
            </a:br>
            <a:r>
              <a:rPr lang="en-US" dirty="0"/>
              <a:t>Ericsson Black, </a:t>
            </a:r>
            <a:br>
              <a:rPr lang="en-US" dirty="0"/>
            </a:br>
            <a:r>
              <a:rPr lang="en-US" dirty="0"/>
              <a:t>max 4-lines</a:t>
            </a:r>
          </a:p>
        </p:txBody>
      </p:sp>
      <p:sp>
        <p:nvSpPr>
          <p:cNvPr id="10" name="SubTitle_TM">
            <a:extLst>
              <a:ext uri="{FF2B5EF4-FFF2-40B4-BE49-F238E27FC236}">
                <a16:creationId xmlns:a16="http://schemas.microsoft.com/office/drawing/2014/main" id="{ED5DEA0B-CF0D-4EE6-B6A8-90BAF3DE8AF1}"/>
              </a:ext>
            </a:extLst>
          </p:cNvPr>
          <p:cNvSpPr>
            <a:spLocks noGrp="1" noChangeArrowheads="1"/>
          </p:cNvSpPr>
          <p:nvPr>
            <p:ph type="subTitle" idx="1" hasCustomPrompt="1"/>
          </p:nvPr>
        </p:nvSpPr>
        <p:spPr>
          <a:xfrm>
            <a:off x="479424" y="4149725"/>
            <a:ext cx="5472113" cy="2087563"/>
          </a:xfrm>
          <a:prstGeom prst="rect">
            <a:avLst/>
          </a:prstGeom>
        </p:spPr>
        <p:txBody>
          <a:bodyPr rIns="0" anchor="t"/>
          <a:lstStyle>
            <a:lvl1pPr marL="0" indent="0">
              <a:lnSpc>
                <a:spcPct val="100000"/>
              </a:lnSpc>
              <a:spcBef>
                <a:spcPts val="0"/>
              </a:spcBef>
              <a:buFont typeface="Ericsson Hilda Light" charset="0"/>
              <a:buNone/>
              <a:defRPr sz="2000" baseline="0">
                <a:solidFill>
                  <a:schemeClr val="tx1"/>
                </a:solidFill>
                <a:latin typeface="+mn-lt"/>
              </a:defRPr>
            </a:lvl1pPr>
          </a:lstStyle>
          <a:p>
            <a:r>
              <a:rPr lang="en-US" dirty="0"/>
              <a:t>Speaker,</a:t>
            </a:r>
            <a:br>
              <a:rPr lang="en-US" dirty="0"/>
            </a:br>
            <a:r>
              <a:rPr lang="en-US" dirty="0"/>
              <a:t>Ericsson Black, Ericsson Hilda 20pt</a:t>
            </a:r>
          </a:p>
        </p:txBody>
      </p:sp>
      <p:pic>
        <p:nvPicPr>
          <p:cNvPr id="6" name="Graphic 5">
            <a:extLst>
              <a:ext uri="{FF2B5EF4-FFF2-40B4-BE49-F238E27FC236}">
                <a16:creationId xmlns:a16="http://schemas.microsoft.com/office/drawing/2014/main" id="{E0F7625D-2507-407E-B5D2-5964ED88BA9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90452" y="476250"/>
            <a:ext cx="256032" cy="256032"/>
          </a:xfrm>
          <a:prstGeom prst="rect">
            <a:avLst/>
          </a:prstGeom>
        </p:spPr>
      </p:pic>
    </p:spTree>
    <p:extLst>
      <p:ext uri="{BB962C8B-B14F-4D97-AF65-F5344CB8AC3E}">
        <p14:creationId xmlns:p14="http://schemas.microsoft.com/office/powerpoint/2010/main" val="2815309954"/>
      </p:ext>
    </p:extLst>
  </p:cSld>
  <p:clrMapOvr>
    <a:masterClrMapping/>
  </p:clrMapOvr>
  <p:hf sldNum="0" hdr="0" ftr="0"/>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Keynote Cover Page w. Dark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368127A-B068-4F16-BC03-AF06DDDB17AE}"/>
              </a:ext>
            </a:extLst>
          </p:cNvPr>
          <p:cNvSpPr>
            <a:spLocks noGrp="1"/>
          </p:cNvSpPr>
          <p:nvPr>
            <p:ph type="pic" sz="quarter" idx="10" hasCustomPrompt="1"/>
          </p:nvPr>
        </p:nvSpPr>
        <p:spPr>
          <a:xfrm>
            <a:off x="1" y="0"/>
            <a:ext cx="12192000" cy="6858000"/>
          </a:xfrm>
          <a:prstGeom prst="rect">
            <a:avLst/>
          </a:prstGeom>
          <a:solidFill>
            <a:schemeClr val="tx1"/>
          </a:solidFill>
        </p:spPr>
        <p:txBody>
          <a:bodyPr anchor="ctr"/>
          <a:lstStyle>
            <a:lvl1pPr marL="0" indent="0" algn="ctr">
              <a:buNone/>
              <a:defRPr>
                <a:solidFill>
                  <a:schemeClr val="bg1"/>
                </a:solidFill>
              </a:defRPr>
            </a:lvl1pPr>
          </a:lstStyle>
          <a:p>
            <a:r>
              <a:rPr lang="en-US" dirty="0"/>
              <a:t>                                                                      Click icon to add a dark image</a:t>
            </a:r>
          </a:p>
        </p:txBody>
      </p:sp>
      <p:sp>
        <p:nvSpPr>
          <p:cNvPr id="9" name="Title_TM">
            <a:extLst>
              <a:ext uri="{FF2B5EF4-FFF2-40B4-BE49-F238E27FC236}">
                <a16:creationId xmlns:a16="http://schemas.microsoft.com/office/drawing/2014/main" id="{696C7C8F-5086-466A-8108-2FE0A8663D59}"/>
              </a:ext>
            </a:extLst>
          </p:cNvPr>
          <p:cNvSpPr>
            <a:spLocks noGrp="1" noChangeArrowheads="1"/>
          </p:cNvSpPr>
          <p:nvPr>
            <p:ph type="ctrTitle" hasCustomPrompt="1"/>
          </p:nvPr>
        </p:nvSpPr>
        <p:spPr>
          <a:xfrm>
            <a:off x="479425" y="476250"/>
            <a:ext cx="8353426" cy="2288721"/>
          </a:xfrm>
          <a:noFill/>
          <a:ln w="9525">
            <a:noFill/>
            <a:miter lim="800000"/>
            <a:headEnd/>
            <a:tailEnd/>
          </a:ln>
        </p:spPr>
        <p:txBody>
          <a:bodyPr anchor="t"/>
          <a:lstStyle>
            <a:lvl1pPr>
              <a:defRPr lang="en-US" sz="6000" b="0" dirty="0">
                <a:solidFill>
                  <a:schemeClr val="bg1"/>
                </a:solidFill>
              </a:defRPr>
            </a:lvl1pPr>
          </a:lstStyle>
          <a:p>
            <a:pPr lvl="0"/>
            <a:r>
              <a:rPr lang="en-US" dirty="0"/>
              <a:t>Keynote cover cage, </a:t>
            </a:r>
            <a:br>
              <a:rPr lang="en-US" dirty="0"/>
            </a:br>
            <a:r>
              <a:rPr lang="en-US" dirty="0"/>
              <a:t>Ericsson Hilda Light 60pt, </a:t>
            </a:r>
            <a:br>
              <a:rPr lang="en-US" dirty="0"/>
            </a:br>
            <a:r>
              <a:rPr lang="en-US" dirty="0"/>
              <a:t>Ericsson White, </a:t>
            </a:r>
            <a:br>
              <a:rPr lang="en-US" dirty="0"/>
            </a:br>
            <a:r>
              <a:rPr lang="en-US" dirty="0"/>
              <a:t>max 4-lines</a:t>
            </a:r>
          </a:p>
        </p:txBody>
      </p:sp>
      <p:sp>
        <p:nvSpPr>
          <p:cNvPr id="10" name="SubTitle_TM">
            <a:extLst>
              <a:ext uri="{FF2B5EF4-FFF2-40B4-BE49-F238E27FC236}">
                <a16:creationId xmlns:a16="http://schemas.microsoft.com/office/drawing/2014/main" id="{ED5DEA0B-CF0D-4EE6-B6A8-90BAF3DE8AF1}"/>
              </a:ext>
            </a:extLst>
          </p:cNvPr>
          <p:cNvSpPr>
            <a:spLocks noGrp="1" noChangeArrowheads="1"/>
          </p:cNvSpPr>
          <p:nvPr>
            <p:ph type="subTitle" idx="1" hasCustomPrompt="1"/>
          </p:nvPr>
        </p:nvSpPr>
        <p:spPr>
          <a:xfrm>
            <a:off x="479424" y="4149725"/>
            <a:ext cx="5472113" cy="2087563"/>
          </a:xfrm>
          <a:prstGeom prst="rect">
            <a:avLst/>
          </a:prstGeom>
        </p:spPr>
        <p:txBody>
          <a:bodyPr rIns="0" anchor="t"/>
          <a:lstStyle>
            <a:lvl1pPr marL="0" indent="0">
              <a:lnSpc>
                <a:spcPct val="100000"/>
              </a:lnSpc>
              <a:spcBef>
                <a:spcPts val="0"/>
              </a:spcBef>
              <a:buFont typeface="Ericsson Hilda Light" charset="0"/>
              <a:buNone/>
              <a:defRPr sz="2000" baseline="0">
                <a:solidFill>
                  <a:schemeClr val="bg1"/>
                </a:solidFill>
                <a:latin typeface="+mn-lt"/>
              </a:defRPr>
            </a:lvl1pPr>
          </a:lstStyle>
          <a:p>
            <a:r>
              <a:rPr lang="en-US" dirty="0"/>
              <a:t>Speaker,</a:t>
            </a:r>
            <a:br>
              <a:rPr lang="en-US" dirty="0"/>
            </a:br>
            <a:r>
              <a:rPr lang="en-US" dirty="0"/>
              <a:t>Ericsson Black, Ericsson Hilda 20pt</a:t>
            </a:r>
          </a:p>
        </p:txBody>
      </p:sp>
      <p:pic>
        <p:nvPicPr>
          <p:cNvPr id="7" name="Graphic 6">
            <a:extLst>
              <a:ext uri="{FF2B5EF4-FFF2-40B4-BE49-F238E27FC236}">
                <a16:creationId xmlns:a16="http://schemas.microsoft.com/office/drawing/2014/main" id="{7753C092-06FE-4B22-BAB1-EBEB69074D0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Tree>
    <p:extLst>
      <p:ext uri="{BB962C8B-B14F-4D97-AF65-F5344CB8AC3E}">
        <p14:creationId xmlns:p14="http://schemas.microsoft.com/office/powerpoint/2010/main" val="3903547208"/>
      </p:ext>
    </p:extLst>
  </p:cSld>
  <p:clrMapOvr>
    <a:masterClrMapping/>
  </p:clrMapOvr>
  <p:hf sldNum="0" hdr="0" ftr="0"/>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Statement Page 1">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accent1"/>
          </a:solidFill>
          <a:ln w="12700" cap="flat" cmpd="sng" algn="ctr">
            <a:noFill/>
            <a:prstDash val="solid"/>
            <a:round/>
            <a:headEnd type="none" w="med" len="med"/>
            <a:tailEnd type="none" w="med" len="med"/>
          </a:ln>
          <a:effectLst/>
        </p:spPr>
        <p:txBody>
          <a:bodyPr wrap="none" lIns="72000" rIns="72000"/>
          <a:lstStyle/>
          <a:p>
            <a:pPr>
              <a:spcBef>
                <a:spcPct val="50000"/>
              </a:spcBef>
              <a:defRPr/>
            </a:pPr>
            <a:endParaRPr lang="en-US" dirty="0">
              <a:latin typeface="Ericsson Hilda Light" panose="00000400000000000000" pitchFamily="2" charset="0"/>
              <a:cs typeface="+mn-cs"/>
            </a:endParaRPr>
          </a:p>
        </p:txBody>
      </p:sp>
      <p:sp>
        <p:nvSpPr>
          <p:cNvPr id="11" name="Title_TM">
            <a:extLst>
              <a:ext uri="{FF2B5EF4-FFF2-40B4-BE49-F238E27FC236}">
                <a16:creationId xmlns:a16="http://schemas.microsoft.com/office/drawing/2014/main" id="{48FE7FF9-3930-4C4A-8BC6-EB9A286812D4}"/>
              </a:ext>
            </a:extLst>
          </p:cNvPr>
          <p:cNvSpPr>
            <a:spLocks noGrp="1" noChangeArrowheads="1"/>
          </p:cNvSpPr>
          <p:nvPr>
            <p:ph type="ctrTitle" hasCustomPrompt="1"/>
          </p:nvPr>
        </p:nvSpPr>
        <p:spPr>
          <a:xfrm>
            <a:off x="479424" y="476250"/>
            <a:ext cx="8353425" cy="3457575"/>
          </a:xfrm>
          <a:noFill/>
          <a:ln w="9525">
            <a:noFill/>
            <a:miter lim="800000"/>
            <a:headEnd/>
            <a:tailEnd/>
          </a:ln>
        </p:spPr>
        <p:txBody>
          <a:bodyPr/>
          <a:lstStyle>
            <a:lvl1pPr>
              <a:defRPr lang="en-US" sz="6000" b="0" dirty="0">
                <a:solidFill>
                  <a:schemeClr val="bg1"/>
                </a:solidFill>
              </a:defRPr>
            </a:lvl1pPr>
          </a:lstStyle>
          <a:p>
            <a:pPr lvl="0"/>
            <a:r>
              <a:rPr lang="en-US" dirty="0"/>
              <a:t>Chapter/section divider or Statement/fact/quote, </a:t>
            </a:r>
            <a:br>
              <a:rPr lang="en-US" dirty="0"/>
            </a:br>
            <a:r>
              <a:rPr lang="en-US" dirty="0"/>
              <a:t>Ericsson Hilda Light 60pt, </a:t>
            </a:r>
            <a:br>
              <a:rPr lang="en-US" dirty="0"/>
            </a:br>
            <a:r>
              <a:rPr lang="en-US" dirty="0"/>
              <a:t>Ericsson White, </a:t>
            </a:r>
            <a:br>
              <a:rPr lang="en-US" dirty="0"/>
            </a:br>
            <a:r>
              <a:rPr lang="en-US" dirty="0"/>
              <a:t>max 5-lines</a:t>
            </a:r>
          </a:p>
        </p:txBody>
      </p:sp>
      <p:sp>
        <p:nvSpPr>
          <p:cNvPr id="12" name="SubTitle_TM">
            <a:extLst>
              <a:ext uri="{FF2B5EF4-FFF2-40B4-BE49-F238E27FC236}">
                <a16:creationId xmlns:a16="http://schemas.microsoft.com/office/drawing/2014/main" id="{A60848B0-180A-4C02-A8B3-E172AF538B61}"/>
              </a:ext>
            </a:extLst>
          </p:cNvPr>
          <p:cNvSpPr>
            <a:spLocks noGrp="1" noChangeArrowheads="1"/>
          </p:cNvSpPr>
          <p:nvPr>
            <p:ph type="subTitle" idx="1" hasCustomPrompt="1"/>
          </p:nvPr>
        </p:nvSpPr>
        <p:spPr>
          <a:xfrm>
            <a:off x="479425" y="4149725"/>
            <a:ext cx="5472113" cy="2087563"/>
          </a:xfrm>
          <a:prstGeom prst="rect">
            <a:avLst/>
          </a:prstGeom>
        </p:spPr>
        <p:txBody>
          <a:bodyPr rIns="0" anchor="ctr"/>
          <a:lstStyle>
            <a:lvl1pPr marL="0" indent="0">
              <a:lnSpc>
                <a:spcPct val="100000"/>
              </a:lnSpc>
              <a:spcBef>
                <a:spcPts val="0"/>
              </a:spcBef>
              <a:buFont typeface="Ericsson Hilda Light" charset="0"/>
              <a:buNone/>
              <a:defRPr sz="2000" baseline="0">
                <a:solidFill>
                  <a:schemeClr val="bg1"/>
                </a:solidFill>
                <a:latin typeface="+mn-lt"/>
              </a:defRPr>
            </a:lvl1pPr>
          </a:lstStyle>
          <a:p>
            <a:r>
              <a:rPr lang="en-US" dirty="0"/>
              <a:t>Statement/quote source, </a:t>
            </a:r>
          </a:p>
          <a:p>
            <a:r>
              <a:rPr lang="en-US" dirty="0"/>
              <a:t>Ericsson White, Ericsson Hilda 20pt</a:t>
            </a:r>
          </a:p>
        </p:txBody>
      </p:sp>
      <p:pic>
        <p:nvPicPr>
          <p:cNvPr id="6" name="Graphic 5">
            <a:extLst>
              <a:ext uri="{FF2B5EF4-FFF2-40B4-BE49-F238E27FC236}">
                <a16:creationId xmlns:a16="http://schemas.microsoft.com/office/drawing/2014/main" id="{5035D0DD-E99D-4FBA-B8C0-65E91EC0492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Tree>
    <p:extLst>
      <p:ext uri="{BB962C8B-B14F-4D97-AF65-F5344CB8AC3E}">
        <p14:creationId xmlns:p14="http://schemas.microsoft.com/office/powerpoint/2010/main" val="1783901635"/>
      </p:ext>
    </p:extLst>
  </p:cSld>
  <p:clrMapOvr>
    <a:masterClrMapping/>
  </p:clrMapOvr>
  <p:hf sldNum="0" hdr="0" ftr="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2.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9" Type="http://schemas.openxmlformats.org/officeDocument/2006/relationships/slideLayout" Target="../slideLayouts/slideLayout86.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34" Type="http://schemas.openxmlformats.org/officeDocument/2006/relationships/slideLayout" Target="../slideLayouts/slideLayout81.xml"/><Relationship Id="rId42" Type="http://schemas.openxmlformats.org/officeDocument/2006/relationships/slideLayout" Target="../slideLayouts/slideLayout89.xml"/><Relationship Id="rId47" Type="http://schemas.openxmlformats.org/officeDocument/2006/relationships/image" Target="../media/image5.png"/><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slideLayout" Target="../slideLayouts/slideLayout80.xml"/><Relationship Id="rId38" Type="http://schemas.openxmlformats.org/officeDocument/2006/relationships/slideLayout" Target="../slideLayouts/slideLayout85.xml"/><Relationship Id="rId46" Type="http://schemas.openxmlformats.org/officeDocument/2006/relationships/theme" Target="../theme/theme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41" Type="http://schemas.openxmlformats.org/officeDocument/2006/relationships/slideLayout" Target="../slideLayouts/slideLayout88.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slideLayout" Target="../slideLayouts/slideLayout79.xml"/><Relationship Id="rId37" Type="http://schemas.openxmlformats.org/officeDocument/2006/relationships/slideLayout" Target="../slideLayouts/slideLayout84.xml"/><Relationship Id="rId40" Type="http://schemas.openxmlformats.org/officeDocument/2006/relationships/slideLayout" Target="../slideLayouts/slideLayout87.xml"/><Relationship Id="rId45" Type="http://schemas.openxmlformats.org/officeDocument/2006/relationships/slideLayout" Target="../slideLayouts/slideLayout92.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36" Type="http://schemas.openxmlformats.org/officeDocument/2006/relationships/slideLayout" Target="../slideLayouts/slideLayout83.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slideLayout" Target="../slideLayouts/slideLayout78.xml"/><Relationship Id="rId44" Type="http://schemas.openxmlformats.org/officeDocument/2006/relationships/slideLayout" Target="../slideLayouts/slideLayout91.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 Id="rId35" Type="http://schemas.openxmlformats.org/officeDocument/2006/relationships/slideLayout" Target="../slideLayouts/slideLayout82.xml"/><Relationship Id="rId43" Type="http://schemas.openxmlformats.org/officeDocument/2006/relationships/slideLayout" Target="../slideLayouts/slideLayout90.xml"/><Relationship Id="rId48" Type="http://schemas.openxmlformats.org/officeDocument/2006/relationships/image" Target="../media/image6.sv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9" Type="http://schemas.openxmlformats.org/officeDocument/2006/relationships/slideLayout" Target="../slideLayouts/slideLayout131.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34" Type="http://schemas.openxmlformats.org/officeDocument/2006/relationships/slideLayout" Target="../slideLayouts/slideLayout126.xml"/><Relationship Id="rId42" Type="http://schemas.openxmlformats.org/officeDocument/2006/relationships/slideLayout" Target="../slideLayouts/slideLayout134.xml"/><Relationship Id="rId47" Type="http://schemas.openxmlformats.org/officeDocument/2006/relationships/image" Target="../media/image5.png"/><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33" Type="http://schemas.openxmlformats.org/officeDocument/2006/relationships/slideLayout" Target="../slideLayouts/slideLayout125.xml"/><Relationship Id="rId38" Type="http://schemas.openxmlformats.org/officeDocument/2006/relationships/slideLayout" Target="../slideLayouts/slideLayout130.xml"/><Relationship Id="rId46" Type="http://schemas.openxmlformats.org/officeDocument/2006/relationships/theme" Target="../theme/theme3.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41" Type="http://schemas.openxmlformats.org/officeDocument/2006/relationships/slideLayout" Target="../slideLayouts/slideLayout133.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32" Type="http://schemas.openxmlformats.org/officeDocument/2006/relationships/slideLayout" Target="../slideLayouts/slideLayout124.xml"/><Relationship Id="rId37" Type="http://schemas.openxmlformats.org/officeDocument/2006/relationships/slideLayout" Target="../slideLayouts/slideLayout129.xml"/><Relationship Id="rId40" Type="http://schemas.openxmlformats.org/officeDocument/2006/relationships/slideLayout" Target="../slideLayouts/slideLayout132.xml"/><Relationship Id="rId45" Type="http://schemas.openxmlformats.org/officeDocument/2006/relationships/slideLayout" Target="../slideLayouts/slideLayout137.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36" Type="http://schemas.openxmlformats.org/officeDocument/2006/relationships/slideLayout" Target="../slideLayouts/slideLayout128.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slideLayout" Target="../slideLayouts/slideLayout123.xml"/><Relationship Id="rId44" Type="http://schemas.openxmlformats.org/officeDocument/2006/relationships/slideLayout" Target="../slideLayouts/slideLayout136.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 Id="rId35" Type="http://schemas.openxmlformats.org/officeDocument/2006/relationships/slideLayout" Target="../slideLayouts/slideLayout127.xml"/><Relationship Id="rId43" Type="http://schemas.openxmlformats.org/officeDocument/2006/relationships/slideLayout" Target="../slideLayouts/slideLayout135.xml"/><Relationship Id="rId48" Type="http://schemas.openxmlformats.org/officeDocument/2006/relationships/image" Target="../media/image6.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507" name="Content_SM"/>
          <p:cNvSpPr>
            <a:spLocks noGrp="1" noChangeArrowheads="1"/>
          </p:cNvSpPr>
          <p:nvPr>
            <p:ph type="body" idx="1"/>
          </p:nvPr>
        </p:nvSpPr>
        <p:spPr bwMode="auto">
          <a:xfrm>
            <a:off x="479425" y="1844675"/>
            <a:ext cx="11233150" cy="4392612"/>
          </a:xfrm>
          <a:prstGeom prst="rect">
            <a:avLst/>
          </a:prstGeom>
          <a:noFill/>
          <a:ln w="9525">
            <a:noFill/>
            <a:miter lim="800000"/>
            <a:headEnd/>
            <a:tailEnd/>
          </a:ln>
        </p:spPr>
        <p:txBody>
          <a:bodyPr vert="horz" wrap="square" lIns="72000" tIns="36000" rIns="73152" bIns="36576" numCol="1" anchor="t" anchorCtr="0" compatLnSpc="1">
            <a:prstTxWarp prst="textNoShape">
              <a:avLst/>
            </a:prstTxWarp>
          </a:body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Fifths level</a:t>
            </a:r>
          </a:p>
        </p:txBody>
      </p:sp>
      <p:sp>
        <p:nvSpPr>
          <p:cNvPr id="21506" name="Title_SM"/>
          <p:cNvSpPr>
            <a:spLocks noGrp="1" noChangeArrowheads="1"/>
          </p:cNvSpPr>
          <p:nvPr>
            <p:ph type="title"/>
          </p:nvPr>
        </p:nvSpPr>
        <p:spPr bwMode="auto">
          <a:xfrm>
            <a:off x="479424" y="476250"/>
            <a:ext cx="8353425"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p>
            <a:pPr lvl="0"/>
            <a:r>
              <a:rPr lang="en-US" dirty="0"/>
              <a:t>Slide title, Ericsson Hilda Light 40pt, Ericsson Black, max 2-lines</a:t>
            </a:r>
          </a:p>
        </p:txBody>
      </p:sp>
      <p:sp>
        <p:nvSpPr>
          <p:cNvPr id="2" name="txtfooterCopy">
            <a:extLst>
              <a:ext uri="{FF2B5EF4-FFF2-40B4-BE49-F238E27FC236}">
                <a16:creationId xmlns:a16="http://schemas.microsoft.com/office/drawing/2014/main" id="{B5D66844-3D70-468C-AC9F-76DF3D537153}"/>
              </a:ext>
            </a:extLst>
          </p:cNvPr>
          <p:cNvSpPr txBox="1"/>
          <p:nvPr userDrawn="1"/>
        </p:nvSpPr>
        <p:spPr>
          <a:xfrm>
            <a:off x="527050" y="6524625"/>
            <a:ext cx="9865783" cy="215900"/>
          </a:xfrm>
          <a:prstGeom prst="rect">
            <a:avLst/>
          </a:prstGeom>
          <a:noFill/>
        </p:spPr>
        <p:txBody>
          <a:bodyPr vert="horz" wrap="none" lIns="0" tIns="0" rIns="0" bIns="0" rtlCol="0">
            <a:noAutofit/>
          </a:bodyPr>
          <a:lstStyle/>
          <a:p>
            <a:pPr algn="l"/>
            <a:r>
              <a:rPr lang="en-US" sz="800" b="0" i="0" u="none">
                <a:solidFill>
                  <a:srgbClr val="1A1816"/>
                </a:solidFill>
                <a:latin typeface="+mn-lt"/>
              </a:rPr>
              <a:t>PA1  |  2019-11-22  |  Ericsson Internal  |  Page </a:t>
            </a:r>
            <a:fld id="{2E955691-4776-483D-B5CA-6A343428FDAD}" type="slidenum">
              <a:rPr lang="en-US" sz="800" b="0" i="0" u="none" smtClean="0">
                <a:solidFill>
                  <a:srgbClr val="1A1816"/>
                </a:solidFill>
                <a:latin typeface="+mn-lt"/>
              </a:rPr>
              <a:t>‹#›</a:t>
            </a:fld>
            <a:endParaRPr lang="en-US" sz="800" b="0" i="0" u="none" dirty="0">
              <a:solidFill>
                <a:srgbClr val="1A1816"/>
              </a:solidFill>
              <a:latin typeface="+mn-lt"/>
            </a:endParaRPr>
          </a:p>
        </p:txBody>
      </p:sp>
      <p:pic>
        <p:nvPicPr>
          <p:cNvPr id="6" name="Graphic 5">
            <a:extLst>
              <a:ext uri="{FF2B5EF4-FFF2-40B4-BE49-F238E27FC236}">
                <a16:creationId xmlns:a16="http://schemas.microsoft.com/office/drawing/2014/main" id="{DE25556D-527C-4037-A1EA-D4D374B5DCA7}"/>
              </a:ext>
            </a:extLst>
          </p:cNvPr>
          <p:cNvPicPr>
            <a:picLocks noChangeAspect="1"/>
          </p:cNvPicPr>
          <p:nvPr userDrawn="1"/>
        </p:nvPicPr>
        <p:blipFill>
          <a:blip r:embed="rId49" cstate="email">
            <a:extLst>
              <a:ext uri="{28A0092B-C50C-407E-A947-70E740481C1C}">
                <a14:useLocalDpi xmlns:a14="http://schemas.microsoft.com/office/drawing/2010/main"/>
              </a:ext>
              <a:ext uri="{96DAC541-7B7A-43D3-8B79-37D633B846F1}">
                <asvg:svgBlip xmlns:asvg="http://schemas.microsoft.com/office/drawing/2016/SVG/main" r:embed="rId50"/>
              </a:ext>
            </a:extLst>
          </a:blip>
          <a:stretch>
            <a:fillRect/>
          </a:stretch>
        </p:blipFill>
        <p:spPr>
          <a:xfrm>
            <a:off x="11490452" y="476250"/>
            <a:ext cx="256032" cy="256032"/>
          </a:xfrm>
          <a:prstGeom prst="rect">
            <a:avLst/>
          </a:prstGeom>
        </p:spPr>
      </p:pic>
    </p:spTree>
    <p:extLst>
      <p:ext uri="{BB962C8B-B14F-4D97-AF65-F5344CB8AC3E}">
        <p14:creationId xmlns:p14="http://schemas.microsoft.com/office/powerpoint/2010/main" val="2550900984"/>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 id="2147483733" r:id="rId27"/>
    <p:sldLayoutId id="2147483734" r:id="rId28"/>
    <p:sldLayoutId id="2147483735" r:id="rId29"/>
    <p:sldLayoutId id="2147483736" r:id="rId30"/>
    <p:sldLayoutId id="2147483737" r:id="rId31"/>
    <p:sldLayoutId id="2147483738" r:id="rId32"/>
    <p:sldLayoutId id="2147483739" r:id="rId33"/>
    <p:sldLayoutId id="2147483740" r:id="rId34"/>
    <p:sldLayoutId id="2147483741" r:id="rId35"/>
    <p:sldLayoutId id="2147483742" r:id="rId36"/>
    <p:sldLayoutId id="2147483743" r:id="rId37"/>
    <p:sldLayoutId id="2147483744" r:id="rId38"/>
    <p:sldLayoutId id="2147483745" r:id="rId39"/>
    <p:sldLayoutId id="2147483746" r:id="rId40"/>
    <p:sldLayoutId id="2147483747" r:id="rId41"/>
    <p:sldLayoutId id="2147483748" r:id="rId42"/>
    <p:sldLayoutId id="2147483749" r:id="rId43"/>
    <p:sldLayoutId id="2147483750" r:id="rId44"/>
    <p:sldLayoutId id="2147483751" r:id="rId45"/>
    <p:sldLayoutId id="2147483995" r:id="rId46"/>
    <p:sldLayoutId id="2147483997" r:id="rId47"/>
  </p:sldLayoutIdLst>
  <p:hf sldNum="0" hdr="0" ftr="0" dt="0"/>
  <p:txStyles>
    <p:titleStyle>
      <a:lvl1pPr algn="l" rtl="0" eaLnBrk="1" fontAlgn="base" hangingPunct="1">
        <a:lnSpc>
          <a:spcPct val="85000"/>
        </a:lnSpc>
        <a:spcBef>
          <a:spcPts val="300"/>
        </a:spcBef>
        <a:spcAft>
          <a:spcPct val="0"/>
        </a:spcAft>
        <a:defRPr sz="4000" kern="1400" spc="-160">
          <a:solidFill>
            <a:schemeClr val="tx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p:titleStyle>
    <p:bodyStyle>
      <a:lvl1pPr marL="3429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ea typeface="+mn-ea"/>
          <a:cs typeface="+mn-cs"/>
        </a:defRPr>
      </a:lvl1pPr>
      <a:lvl2pPr marL="712788"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2pPr>
      <a:lvl3pPr marL="10795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3pPr>
      <a:lvl4pPr marL="14351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4pPr>
      <a:lvl5pPr marL="1770063"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5pPr>
      <a:lvl6pPr marL="20716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0">
          <p15:clr>
            <a:srgbClr val="A4A3A4"/>
          </p15:clr>
        </p15:guide>
        <p15:guide id="2" pos="302">
          <p15:clr>
            <a:srgbClr val="A4A3A4"/>
          </p15:clr>
        </p15:guide>
        <p15:guide id="3" pos="1935">
          <p15:clr>
            <a:srgbClr val="A4A3A4"/>
          </p15:clr>
        </p15:guide>
        <p15:guide id="4" orient="horz" pos="981">
          <p15:clr>
            <a:srgbClr val="A4A3A4"/>
          </p15:clr>
        </p15:guide>
        <p15:guide id="6" pos="2116">
          <p15:clr>
            <a:srgbClr val="A4A3A4"/>
          </p15:clr>
        </p15:guide>
        <p15:guide id="7" pos="3931">
          <p15:clr>
            <a:srgbClr val="A4A3A4"/>
          </p15:clr>
        </p15:guide>
        <p15:guide id="9" pos="3749">
          <p15:clr>
            <a:srgbClr val="A4A3A4"/>
          </p15:clr>
        </p15:guide>
        <p15:guide id="10" pos="5564">
          <p15:clr>
            <a:srgbClr val="A4A3A4"/>
          </p15:clr>
        </p15:guide>
        <p15:guide id="12" pos="5745">
          <p15:clr>
            <a:srgbClr val="A4A3A4"/>
          </p15:clr>
        </p15:guide>
        <p15:guide id="13" pos="7378">
          <p15:clr>
            <a:srgbClr val="A4A3A4"/>
          </p15:clr>
        </p15:guide>
        <p15:guide id="16" orient="horz" pos="2478">
          <p15:clr>
            <a:srgbClr val="A4A3A4"/>
          </p15:clr>
        </p15:guide>
        <p15:guide id="17" orient="horz" pos="2614">
          <p15:clr>
            <a:srgbClr val="A4A3A4"/>
          </p15:clr>
        </p15:guide>
        <p15:guide id="18" orient="horz" pos="3929">
          <p15:clr>
            <a:srgbClr val="A4A3A4"/>
          </p15:clr>
        </p15:guide>
        <p15:guide id="19" orient="horz" pos="4110">
          <p15:clr>
            <a:srgbClr val="A4A3A4"/>
          </p15:clr>
        </p15:guide>
        <p15:guide id="20" orient="horz" pos="1162">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7" name="Content_SM"/>
          <p:cNvSpPr>
            <a:spLocks noGrp="1" noChangeArrowheads="1"/>
          </p:cNvSpPr>
          <p:nvPr>
            <p:ph type="body" idx="1"/>
          </p:nvPr>
        </p:nvSpPr>
        <p:spPr bwMode="auto">
          <a:xfrm>
            <a:off x="479425" y="1844675"/>
            <a:ext cx="11233150" cy="4392612"/>
          </a:xfrm>
          <a:prstGeom prst="rect">
            <a:avLst/>
          </a:prstGeom>
          <a:noFill/>
          <a:ln w="9525">
            <a:noFill/>
            <a:miter lim="800000"/>
            <a:headEnd/>
            <a:tailEnd/>
          </a:ln>
        </p:spPr>
        <p:txBody>
          <a:bodyPr vert="horz" wrap="square" lIns="72000" tIns="36000" rIns="73152" bIns="36576" numCol="1" anchor="t" anchorCtr="0" compatLnSpc="1">
            <a:prstTxWarp prst="textNoShape">
              <a:avLst/>
            </a:prstTxWarp>
          </a:body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a:p>
            <a:pPr lvl="3"/>
            <a:r>
              <a:rPr lang="en-US"/>
              <a:t>Fourth level</a:t>
            </a:r>
          </a:p>
          <a:p>
            <a:pPr lvl="4"/>
            <a:r>
              <a:rPr lang="en-US"/>
              <a:t>Fifths level</a:t>
            </a:r>
          </a:p>
        </p:txBody>
      </p:sp>
      <p:sp>
        <p:nvSpPr>
          <p:cNvPr id="21506" name="Title_SM"/>
          <p:cNvSpPr>
            <a:spLocks noGrp="1" noChangeArrowheads="1"/>
          </p:cNvSpPr>
          <p:nvPr>
            <p:ph type="title"/>
          </p:nvPr>
        </p:nvSpPr>
        <p:spPr bwMode="auto">
          <a:xfrm>
            <a:off x="479424" y="476250"/>
            <a:ext cx="8353425"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p>
            <a:pPr lvl="0"/>
            <a:r>
              <a:rPr lang="en-US"/>
              <a:t>Slide title, Ericsson Hilda Light 40pt, Ericsson Black, max 2-lines</a:t>
            </a:r>
          </a:p>
        </p:txBody>
      </p:sp>
      <p:sp>
        <p:nvSpPr>
          <p:cNvPr id="2" name="txtfooterCopy">
            <a:extLst>
              <a:ext uri="{FF2B5EF4-FFF2-40B4-BE49-F238E27FC236}">
                <a16:creationId xmlns:a16="http://schemas.microsoft.com/office/drawing/2014/main" id="{B5D66844-3D70-468C-AC9F-76DF3D537153}"/>
              </a:ext>
            </a:extLst>
          </p:cNvPr>
          <p:cNvSpPr txBox="1"/>
          <p:nvPr userDrawn="1"/>
        </p:nvSpPr>
        <p:spPr>
          <a:xfrm>
            <a:off x="527050" y="6524625"/>
            <a:ext cx="9865783" cy="215900"/>
          </a:xfrm>
          <a:prstGeom prst="rect">
            <a:avLst/>
          </a:prstGeom>
          <a:noFill/>
        </p:spPr>
        <p:txBody>
          <a:bodyPr vert="horz" wrap="none" lIns="0" tIns="0" rIns="0" bIns="0" rtlCol="0">
            <a:noAutofit/>
          </a:bodyPr>
          <a:lstStyle/>
          <a:p>
            <a:pPr algn="l"/>
            <a:r>
              <a:rPr lang="en-US" sz="800" b="0" i="0" u="none">
                <a:solidFill>
                  <a:srgbClr val="1A1816"/>
                </a:solidFill>
                <a:latin typeface="+mn-lt"/>
              </a:rPr>
              <a:t>PA1  |  2019-11-22  |  Ericsson Internal  |  Page </a:t>
            </a:r>
            <a:fld id="{D5C044CE-540F-4E98-B849-2331B63EA622}" type="slidenum">
              <a:rPr lang="en-US" sz="800" b="0" i="0" u="none" smtClean="0">
                <a:solidFill>
                  <a:srgbClr val="1A1816"/>
                </a:solidFill>
                <a:latin typeface="+mn-lt"/>
              </a:rPr>
              <a:t>‹#›</a:t>
            </a:fld>
            <a:endParaRPr lang="en-US" sz="800" b="0" i="0" u="none" dirty="0">
              <a:solidFill>
                <a:srgbClr val="1A1816"/>
              </a:solidFill>
              <a:latin typeface="+mn-lt"/>
            </a:endParaRPr>
          </a:p>
        </p:txBody>
      </p:sp>
      <p:pic>
        <p:nvPicPr>
          <p:cNvPr id="6" name="Graphic 5">
            <a:extLst>
              <a:ext uri="{FF2B5EF4-FFF2-40B4-BE49-F238E27FC236}">
                <a16:creationId xmlns:a16="http://schemas.microsoft.com/office/drawing/2014/main" id="{DE25556D-527C-4037-A1EA-D4D374B5DCA7}"/>
              </a:ext>
            </a:extLst>
          </p:cNvPr>
          <p:cNvPicPr>
            <a:picLocks noChangeAspect="1"/>
          </p:cNvPicPr>
          <p:nvPr userDrawn="1"/>
        </p:nvPicPr>
        <p:blipFill>
          <a:blip r:embed="rId47" cstate="email">
            <a:extLst>
              <a:ext uri="{28A0092B-C50C-407E-A947-70E740481C1C}">
                <a14:useLocalDpi xmlns:a14="http://schemas.microsoft.com/office/drawing/2010/main"/>
              </a:ext>
              <a:ext uri="{96DAC541-7B7A-43D3-8B79-37D633B846F1}">
                <asvg:svgBlip xmlns:asvg="http://schemas.microsoft.com/office/drawing/2016/SVG/main" r:embed="rId48"/>
              </a:ext>
            </a:extLst>
          </a:blip>
          <a:stretch>
            <a:fillRect/>
          </a:stretch>
        </p:blipFill>
        <p:spPr>
          <a:xfrm>
            <a:off x="11490452" y="476250"/>
            <a:ext cx="256032" cy="256032"/>
          </a:xfrm>
          <a:prstGeom prst="rect">
            <a:avLst/>
          </a:prstGeom>
        </p:spPr>
      </p:pic>
    </p:spTree>
    <p:extLst>
      <p:ext uri="{BB962C8B-B14F-4D97-AF65-F5344CB8AC3E}">
        <p14:creationId xmlns:p14="http://schemas.microsoft.com/office/powerpoint/2010/main" val="1664525051"/>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 id="2147483811" r:id="rId18"/>
    <p:sldLayoutId id="2147483812" r:id="rId19"/>
    <p:sldLayoutId id="2147483813" r:id="rId20"/>
    <p:sldLayoutId id="2147483814" r:id="rId21"/>
    <p:sldLayoutId id="2147483815" r:id="rId22"/>
    <p:sldLayoutId id="2147483816" r:id="rId23"/>
    <p:sldLayoutId id="2147483817" r:id="rId24"/>
    <p:sldLayoutId id="2147483818" r:id="rId25"/>
    <p:sldLayoutId id="2147483819" r:id="rId26"/>
    <p:sldLayoutId id="2147483820" r:id="rId27"/>
    <p:sldLayoutId id="2147483821" r:id="rId28"/>
    <p:sldLayoutId id="2147483822" r:id="rId29"/>
    <p:sldLayoutId id="2147483823" r:id="rId30"/>
    <p:sldLayoutId id="2147483824" r:id="rId31"/>
    <p:sldLayoutId id="2147483825" r:id="rId32"/>
    <p:sldLayoutId id="2147483826" r:id="rId33"/>
    <p:sldLayoutId id="2147483827" r:id="rId34"/>
    <p:sldLayoutId id="2147483828" r:id="rId35"/>
    <p:sldLayoutId id="2147483829" r:id="rId36"/>
    <p:sldLayoutId id="2147483830" r:id="rId37"/>
    <p:sldLayoutId id="2147483831" r:id="rId38"/>
    <p:sldLayoutId id="2147483832" r:id="rId39"/>
    <p:sldLayoutId id="2147483833" r:id="rId40"/>
    <p:sldLayoutId id="2147483834" r:id="rId41"/>
    <p:sldLayoutId id="2147483835" r:id="rId42"/>
    <p:sldLayoutId id="2147483836" r:id="rId43"/>
    <p:sldLayoutId id="2147483837" r:id="rId44"/>
    <p:sldLayoutId id="2147483838" r:id="rId45"/>
  </p:sldLayoutIdLst>
  <p:hf sldNum="0" hdr="0" ftr="0" dt="0"/>
  <p:txStyles>
    <p:titleStyle>
      <a:lvl1pPr algn="l" rtl="0" eaLnBrk="1" fontAlgn="base" hangingPunct="1">
        <a:lnSpc>
          <a:spcPct val="85000"/>
        </a:lnSpc>
        <a:spcBef>
          <a:spcPts val="300"/>
        </a:spcBef>
        <a:spcAft>
          <a:spcPct val="0"/>
        </a:spcAft>
        <a:defRPr sz="4000" kern="1400" spc="-160">
          <a:solidFill>
            <a:schemeClr val="tx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p:titleStyle>
    <p:bodyStyle>
      <a:lvl1pPr marL="3429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ea typeface="+mn-ea"/>
          <a:cs typeface="+mn-cs"/>
        </a:defRPr>
      </a:lvl1pPr>
      <a:lvl2pPr marL="712788"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2pPr>
      <a:lvl3pPr marL="10795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3pPr>
      <a:lvl4pPr marL="14351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4pPr>
      <a:lvl5pPr marL="1770063"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5pPr>
      <a:lvl6pPr marL="20716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0">
          <p15:clr>
            <a:srgbClr val="A4A3A4"/>
          </p15:clr>
        </p15:guide>
        <p15:guide id="2" pos="302">
          <p15:clr>
            <a:srgbClr val="A4A3A4"/>
          </p15:clr>
        </p15:guide>
        <p15:guide id="3" pos="1935">
          <p15:clr>
            <a:srgbClr val="A4A3A4"/>
          </p15:clr>
        </p15:guide>
        <p15:guide id="4" orient="horz" pos="981">
          <p15:clr>
            <a:srgbClr val="A4A3A4"/>
          </p15:clr>
        </p15:guide>
        <p15:guide id="6" pos="2116">
          <p15:clr>
            <a:srgbClr val="A4A3A4"/>
          </p15:clr>
        </p15:guide>
        <p15:guide id="7" pos="3931">
          <p15:clr>
            <a:srgbClr val="A4A3A4"/>
          </p15:clr>
        </p15:guide>
        <p15:guide id="9" pos="3749">
          <p15:clr>
            <a:srgbClr val="A4A3A4"/>
          </p15:clr>
        </p15:guide>
        <p15:guide id="10" pos="5564">
          <p15:clr>
            <a:srgbClr val="A4A3A4"/>
          </p15:clr>
        </p15:guide>
        <p15:guide id="12" pos="5745">
          <p15:clr>
            <a:srgbClr val="A4A3A4"/>
          </p15:clr>
        </p15:guide>
        <p15:guide id="13" pos="7378">
          <p15:clr>
            <a:srgbClr val="A4A3A4"/>
          </p15:clr>
        </p15:guide>
        <p15:guide id="16" orient="horz" pos="2478">
          <p15:clr>
            <a:srgbClr val="A4A3A4"/>
          </p15:clr>
        </p15:guide>
        <p15:guide id="17" orient="horz" pos="2614">
          <p15:clr>
            <a:srgbClr val="A4A3A4"/>
          </p15:clr>
        </p15:guide>
        <p15:guide id="18" orient="horz" pos="3929">
          <p15:clr>
            <a:srgbClr val="A4A3A4"/>
          </p15:clr>
        </p15:guide>
        <p15:guide id="19" orient="horz" pos="4110">
          <p15:clr>
            <a:srgbClr val="A4A3A4"/>
          </p15:clr>
        </p15:guide>
        <p15:guide id="20" orient="horz" pos="1162">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7" name="Content_SM"/>
          <p:cNvSpPr>
            <a:spLocks noGrp="1" noChangeArrowheads="1"/>
          </p:cNvSpPr>
          <p:nvPr>
            <p:ph type="body" idx="1"/>
          </p:nvPr>
        </p:nvSpPr>
        <p:spPr bwMode="auto">
          <a:xfrm>
            <a:off x="479425" y="1844675"/>
            <a:ext cx="11233150" cy="4392612"/>
          </a:xfrm>
          <a:prstGeom prst="rect">
            <a:avLst/>
          </a:prstGeom>
          <a:noFill/>
          <a:ln w="9525">
            <a:noFill/>
            <a:miter lim="800000"/>
            <a:headEnd/>
            <a:tailEnd/>
          </a:ln>
        </p:spPr>
        <p:txBody>
          <a:bodyPr vert="horz" wrap="square" lIns="72000" tIns="36000" rIns="73152" bIns="36576" numCol="1" anchor="t" anchorCtr="0" compatLnSpc="1">
            <a:prstTxWarp prst="textNoShape">
              <a:avLst/>
            </a:prstTxWarp>
          </a:body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Fifths level</a:t>
            </a:r>
          </a:p>
        </p:txBody>
      </p:sp>
      <p:sp>
        <p:nvSpPr>
          <p:cNvPr id="21506" name="Title_SM"/>
          <p:cNvSpPr>
            <a:spLocks noGrp="1" noChangeArrowheads="1"/>
          </p:cNvSpPr>
          <p:nvPr>
            <p:ph type="title"/>
          </p:nvPr>
        </p:nvSpPr>
        <p:spPr bwMode="auto">
          <a:xfrm>
            <a:off x="479424" y="476250"/>
            <a:ext cx="8353425"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p>
            <a:pPr lvl="0"/>
            <a:r>
              <a:rPr lang="en-US" dirty="0"/>
              <a:t>Slide title, Ericsson Hilda Light 40pt, Ericsson Black, max 2-lines</a:t>
            </a:r>
          </a:p>
        </p:txBody>
      </p:sp>
      <p:sp>
        <p:nvSpPr>
          <p:cNvPr id="2" name="txtfooterCopy">
            <a:extLst>
              <a:ext uri="{FF2B5EF4-FFF2-40B4-BE49-F238E27FC236}">
                <a16:creationId xmlns:a16="http://schemas.microsoft.com/office/drawing/2014/main" id="{B5D66844-3D70-468C-AC9F-76DF3D537153}"/>
              </a:ext>
            </a:extLst>
          </p:cNvPr>
          <p:cNvSpPr txBox="1"/>
          <p:nvPr userDrawn="1"/>
        </p:nvSpPr>
        <p:spPr>
          <a:xfrm>
            <a:off x="527050" y="6524625"/>
            <a:ext cx="9865783" cy="215900"/>
          </a:xfrm>
          <a:prstGeom prst="rect">
            <a:avLst/>
          </a:prstGeom>
          <a:noFill/>
        </p:spPr>
        <p:txBody>
          <a:bodyPr vert="horz" wrap="none" lIns="0" tIns="0" rIns="0" bIns="0" rtlCol="0">
            <a:noAutofit/>
          </a:bodyPr>
          <a:lstStyle/>
          <a:p>
            <a:pPr algn="l"/>
            <a:r>
              <a:rPr lang="en-US" sz="800" b="0" i="0" u="none">
                <a:solidFill>
                  <a:srgbClr val="1A1816"/>
                </a:solidFill>
                <a:latin typeface="+mn-lt"/>
              </a:rPr>
              <a:t>PA1  |  2019-11-22  |  Ericsson Internal  |  Page </a:t>
            </a:r>
            <a:fld id="{027C6090-EC18-44DE-B7F6-66B1614B4BC6}" type="slidenum">
              <a:rPr lang="en-US" sz="800" b="0" i="0" u="none" smtClean="0">
                <a:solidFill>
                  <a:srgbClr val="1A1816"/>
                </a:solidFill>
                <a:latin typeface="+mn-lt"/>
              </a:rPr>
              <a:t>‹#›</a:t>
            </a:fld>
            <a:endParaRPr lang="en-US" sz="800" b="0" i="0" u="none" dirty="0">
              <a:solidFill>
                <a:srgbClr val="1A1816"/>
              </a:solidFill>
              <a:latin typeface="+mn-lt"/>
            </a:endParaRPr>
          </a:p>
        </p:txBody>
      </p:sp>
      <p:pic>
        <p:nvPicPr>
          <p:cNvPr id="6" name="Graphic 5">
            <a:extLst>
              <a:ext uri="{FF2B5EF4-FFF2-40B4-BE49-F238E27FC236}">
                <a16:creationId xmlns:a16="http://schemas.microsoft.com/office/drawing/2014/main" id="{DE25556D-527C-4037-A1EA-D4D374B5DCA7}"/>
              </a:ext>
            </a:extLst>
          </p:cNvPr>
          <p:cNvPicPr>
            <a:picLocks noChangeAspect="1"/>
          </p:cNvPicPr>
          <p:nvPr userDrawn="1"/>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11490452" y="476250"/>
            <a:ext cx="256032" cy="256032"/>
          </a:xfrm>
          <a:prstGeom prst="rect">
            <a:avLst/>
          </a:prstGeom>
        </p:spPr>
      </p:pic>
    </p:spTree>
    <p:extLst>
      <p:ext uri="{BB962C8B-B14F-4D97-AF65-F5344CB8AC3E}">
        <p14:creationId xmlns:p14="http://schemas.microsoft.com/office/powerpoint/2010/main" val="1267422414"/>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 id="2147484012" r:id="rId14"/>
    <p:sldLayoutId id="2147484013" r:id="rId15"/>
    <p:sldLayoutId id="2147484014" r:id="rId16"/>
    <p:sldLayoutId id="2147484015" r:id="rId17"/>
    <p:sldLayoutId id="2147484016" r:id="rId18"/>
    <p:sldLayoutId id="2147484017" r:id="rId19"/>
    <p:sldLayoutId id="2147484018" r:id="rId20"/>
    <p:sldLayoutId id="2147484019" r:id="rId21"/>
    <p:sldLayoutId id="2147484020" r:id="rId22"/>
    <p:sldLayoutId id="2147484021" r:id="rId23"/>
    <p:sldLayoutId id="2147484022" r:id="rId24"/>
    <p:sldLayoutId id="2147484023" r:id="rId25"/>
    <p:sldLayoutId id="2147484024" r:id="rId26"/>
    <p:sldLayoutId id="2147484025" r:id="rId27"/>
    <p:sldLayoutId id="2147484026" r:id="rId28"/>
    <p:sldLayoutId id="2147484027" r:id="rId29"/>
    <p:sldLayoutId id="2147484028" r:id="rId30"/>
    <p:sldLayoutId id="2147484029" r:id="rId31"/>
    <p:sldLayoutId id="2147484030" r:id="rId32"/>
    <p:sldLayoutId id="2147484031" r:id="rId33"/>
    <p:sldLayoutId id="2147484032" r:id="rId34"/>
    <p:sldLayoutId id="2147484033" r:id="rId35"/>
    <p:sldLayoutId id="2147484034" r:id="rId36"/>
    <p:sldLayoutId id="2147484035" r:id="rId37"/>
    <p:sldLayoutId id="2147484036" r:id="rId38"/>
    <p:sldLayoutId id="2147484037" r:id="rId39"/>
    <p:sldLayoutId id="2147484038" r:id="rId40"/>
    <p:sldLayoutId id="2147484039" r:id="rId41"/>
    <p:sldLayoutId id="2147484040" r:id="rId42"/>
    <p:sldLayoutId id="2147484041" r:id="rId43"/>
    <p:sldLayoutId id="2147484042" r:id="rId44"/>
    <p:sldLayoutId id="2147484043" r:id="rId45"/>
  </p:sldLayoutIdLst>
  <p:txStyles>
    <p:titleStyle>
      <a:lvl1pPr algn="l" rtl="0" eaLnBrk="1" fontAlgn="base" hangingPunct="1">
        <a:lnSpc>
          <a:spcPct val="85000"/>
        </a:lnSpc>
        <a:spcBef>
          <a:spcPts val="300"/>
        </a:spcBef>
        <a:spcAft>
          <a:spcPct val="0"/>
        </a:spcAft>
        <a:defRPr sz="4000" kern="1400" spc="-160">
          <a:solidFill>
            <a:schemeClr val="tx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p:titleStyle>
    <p:bodyStyle>
      <a:lvl1pPr marL="3429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ea typeface="+mn-ea"/>
          <a:cs typeface="+mn-cs"/>
        </a:defRPr>
      </a:lvl1pPr>
      <a:lvl2pPr marL="712788"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2pPr>
      <a:lvl3pPr marL="10795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3pPr>
      <a:lvl4pPr marL="14351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4pPr>
      <a:lvl5pPr marL="1770063"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5pPr>
      <a:lvl6pPr marL="20716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0">
          <p15:clr>
            <a:srgbClr val="A4A3A4"/>
          </p15:clr>
        </p15:guide>
        <p15:guide id="2" pos="302">
          <p15:clr>
            <a:srgbClr val="A4A3A4"/>
          </p15:clr>
        </p15:guide>
        <p15:guide id="3" pos="1935">
          <p15:clr>
            <a:srgbClr val="A4A3A4"/>
          </p15:clr>
        </p15:guide>
        <p15:guide id="4" orient="horz" pos="981">
          <p15:clr>
            <a:srgbClr val="A4A3A4"/>
          </p15:clr>
        </p15:guide>
        <p15:guide id="6" pos="2116">
          <p15:clr>
            <a:srgbClr val="A4A3A4"/>
          </p15:clr>
        </p15:guide>
        <p15:guide id="7" pos="3931">
          <p15:clr>
            <a:srgbClr val="A4A3A4"/>
          </p15:clr>
        </p15:guide>
        <p15:guide id="9" pos="3749">
          <p15:clr>
            <a:srgbClr val="A4A3A4"/>
          </p15:clr>
        </p15:guide>
        <p15:guide id="10" pos="5564">
          <p15:clr>
            <a:srgbClr val="A4A3A4"/>
          </p15:clr>
        </p15:guide>
        <p15:guide id="12" pos="5745">
          <p15:clr>
            <a:srgbClr val="A4A3A4"/>
          </p15:clr>
        </p15:guide>
        <p15:guide id="13" pos="7378">
          <p15:clr>
            <a:srgbClr val="A4A3A4"/>
          </p15:clr>
        </p15:guide>
        <p15:guide id="16" orient="horz" pos="2478">
          <p15:clr>
            <a:srgbClr val="A4A3A4"/>
          </p15:clr>
        </p15:guide>
        <p15:guide id="17" orient="horz" pos="2614">
          <p15:clr>
            <a:srgbClr val="A4A3A4"/>
          </p15:clr>
        </p15:guide>
        <p15:guide id="18" orient="horz" pos="3929">
          <p15:clr>
            <a:srgbClr val="A4A3A4"/>
          </p15:clr>
        </p15:guide>
        <p15:guide id="19" orient="horz" pos="4110">
          <p15:clr>
            <a:srgbClr val="A4A3A4"/>
          </p15:clr>
        </p15:guide>
        <p15:guide id="20" orient="horz" pos="1162">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48.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55.xml"/><Relationship Id="rId4" Type="http://schemas.openxmlformats.org/officeDocument/2006/relationships/image" Target="../media/image21.sv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8.xml"/><Relationship Id="rId4" Type="http://schemas.openxmlformats.org/officeDocument/2006/relationships/image" Target="../media/image23.sv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1.xml"/><Relationship Id="rId1" Type="http://schemas.openxmlformats.org/officeDocument/2006/relationships/tags" Target="../tags/tag1.xml"/><Relationship Id="rId6" Type="http://schemas.openxmlformats.org/officeDocument/2006/relationships/image" Target="../media/image4.svg"/><Relationship Id="rId5" Type="http://schemas.openxmlformats.org/officeDocument/2006/relationships/image" Target="../media/image7.png"/><Relationship Id="rId4" Type="http://schemas.openxmlformats.org/officeDocument/2006/relationships/image" Target="../media/image24.e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1.xml"/><Relationship Id="rId1" Type="http://schemas.openxmlformats.org/officeDocument/2006/relationships/tags" Target="../tags/tag2.xml"/><Relationship Id="rId6" Type="http://schemas.openxmlformats.org/officeDocument/2006/relationships/image" Target="../media/image4.svg"/><Relationship Id="rId5" Type="http://schemas.openxmlformats.org/officeDocument/2006/relationships/image" Target="../media/image7.png"/><Relationship Id="rId4" Type="http://schemas.openxmlformats.org/officeDocument/2006/relationships/image" Target="../media/image24.em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1.xml"/><Relationship Id="rId1" Type="http://schemas.openxmlformats.org/officeDocument/2006/relationships/tags" Target="../tags/tag3.xml"/><Relationship Id="rId6" Type="http://schemas.openxmlformats.org/officeDocument/2006/relationships/image" Target="../media/image4.svg"/><Relationship Id="rId5" Type="http://schemas.openxmlformats.org/officeDocument/2006/relationships/image" Target="../media/image7.png"/><Relationship Id="rId4" Type="http://schemas.openxmlformats.org/officeDocument/2006/relationships/image" Target="../media/image24.emf"/></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71.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6.xml"/><Relationship Id="rId1" Type="http://schemas.openxmlformats.org/officeDocument/2006/relationships/slideLayout" Target="../slideLayouts/slideLayout24.xml"/><Relationship Id="rId5" Type="http://schemas.openxmlformats.org/officeDocument/2006/relationships/image" Target="../media/image8.sv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17.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7.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3.jp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8.sv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6.xml"/><Relationship Id="rId6" Type="http://schemas.openxmlformats.org/officeDocument/2006/relationships/image" Target="../media/image18.png"/><Relationship Id="rId5" Type="http://schemas.openxmlformats.org/officeDocument/2006/relationships/image" Target="../media/image8.sv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EB85C9-3527-4150-BF74-DF183419043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74336" y="0"/>
            <a:ext cx="10167954" cy="6858000"/>
          </a:xfrm>
          <a:prstGeom prst="rect">
            <a:avLst/>
          </a:prstGeom>
        </p:spPr>
      </p:pic>
      <p:sp>
        <p:nvSpPr>
          <p:cNvPr id="2" name="Title 1">
            <a:extLst>
              <a:ext uri="{FF2B5EF4-FFF2-40B4-BE49-F238E27FC236}">
                <a16:creationId xmlns:a16="http://schemas.microsoft.com/office/drawing/2014/main" id="{D4A7ADFD-4455-4BF8-893A-692CCF3EA10A}"/>
              </a:ext>
            </a:extLst>
          </p:cNvPr>
          <p:cNvSpPr>
            <a:spLocks noGrp="1"/>
          </p:cNvSpPr>
          <p:nvPr>
            <p:ph type="ctrTitle"/>
          </p:nvPr>
        </p:nvSpPr>
        <p:spPr/>
        <p:txBody>
          <a:bodyPr/>
          <a:lstStyle/>
          <a:p>
            <a:r>
              <a:rPr lang="ro-RO" dirty="0"/>
              <a:t>Managing </a:t>
            </a:r>
            <a:br>
              <a:rPr lang="ro-RO" dirty="0"/>
            </a:br>
            <a:r>
              <a:rPr lang="ro-RO" dirty="0"/>
              <a:t>the networks</a:t>
            </a:r>
            <a:br>
              <a:rPr lang="ro-RO" dirty="0"/>
            </a:br>
            <a:r>
              <a:rPr lang="ro-RO" dirty="0"/>
              <a:t>of the future</a:t>
            </a:r>
            <a:endParaRPr lang="en-US" dirty="0"/>
          </a:p>
        </p:txBody>
      </p:sp>
      <p:sp>
        <p:nvSpPr>
          <p:cNvPr id="3" name="Subtitle 2">
            <a:extLst>
              <a:ext uri="{FF2B5EF4-FFF2-40B4-BE49-F238E27FC236}">
                <a16:creationId xmlns:a16="http://schemas.microsoft.com/office/drawing/2014/main" id="{51BF8FDB-83C7-48AC-BE2F-00C7F322A2E8}"/>
              </a:ext>
            </a:extLst>
          </p:cNvPr>
          <p:cNvSpPr>
            <a:spLocks noGrp="1"/>
          </p:cNvSpPr>
          <p:nvPr>
            <p:ph type="subTitle" idx="1"/>
          </p:nvPr>
        </p:nvSpPr>
        <p:spPr/>
        <p:txBody>
          <a:bodyPr/>
          <a:lstStyle/>
          <a:p>
            <a:r>
              <a:rPr lang="en-US" sz="3200" dirty="0">
                <a:solidFill>
                  <a:schemeClr val="tx1"/>
                </a:solidFill>
              </a:rPr>
              <a:t>BMAS Hackathon 3.0</a:t>
            </a:r>
            <a:r>
              <a:rPr lang="ro-RO" sz="3200" dirty="0">
                <a:solidFill>
                  <a:schemeClr val="tx1"/>
                </a:solidFill>
              </a:rPr>
              <a:t> </a:t>
            </a:r>
          </a:p>
          <a:p>
            <a:endParaRPr lang="ro-RO" dirty="0">
              <a:solidFill>
                <a:schemeClr val="tx1"/>
              </a:solidFill>
            </a:endParaRPr>
          </a:p>
          <a:p>
            <a:r>
              <a:rPr lang="en-US" dirty="0"/>
              <a:t>Nov</a:t>
            </a:r>
            <a:r>
              <a:rPr lang="ro-RO" dirty="0">
                <a:solidFill>
                  <a:schemeClr val="tx1"/>
                </a:solidFill>
              </a:rPr>
              <a:t> </a:t>
            </a:r>
            <a:r>
              <a:rPr lang="en-US" dirty="0">
                <a:solidFill>
                  <a:schemeClr val="tx1"/>
                </a:solidFill>
              </a:rPr>
              <a:t>22</a:t>
            </a:r>
            <a:r>
              <a:rPr lang="ro-RO" dirty="0">
                <a:solidFill>
                  <a:schemeClr val="tx1"/>
                </a:solidFill>
              </a:rPr>
              <a:t>, 2019</a:t>
            </a:r>
          </a:p>
          <a:p>
            <a:r>
              <a:rPr lang="en-US" sz="1800" dirty="0">
                <a:solidFill>
                  <a:schemeClr val="tx1"/>
                </a:solidFill>
              </a:rPr>
              <a:t>Bangalore | Bucharest </a:t>
            </a:r>
            <a:r>
              <a:rPr lang="en-US" sz="1800" dirty="0"/>
              <a:t>| </a:t>
            </a:r>
            <a:r>
              <a:rPr lang="en-US" sz="1800" dirty="0" err="1"/>
              <a:t>Gwal</a:t>
            </a:r>
            <a:r>
              <a:rPr lang="en-US" sz="1800" dirty="0"/>
              <a:t> Pahari | Noida</a:t>
            </a:r>
            <a:endParaRPr lang="ro-RO" sz="1800" dirty="0">
              <a:solidFill>
                <a:schemeClr val="tx1"/>
              </a:solidFill>
            </a:endParaRPr>
          </a:p>
        </p:txBody>
      </p:sp>
      <p:sp>
        <p:nvSpPr>
          <p:cNvPr id="6" name="Content Placeholder 5">
            <a:extLst>
              <a:ext uri="{FF2B5EF4-FFF2-40B4-BE49-F238E27FC236}">
                <a16:creationId xmlns:a16="http://schemas.microsoft.com/office/drawing/2014/main" id="{8980CCE2-7591-4671-8938-20C05BBD399F}"/>
              </a:ext>
            </a:extLst>
          </p:cNvPr>
          <p:cNvSpPr>
            <a:spLocks noGrp="1"/>
          </p:cNvSpPr>
          <p:nvPr>
            <p:ph sz="quarter" idx="11"/>
          </p:nvPr>
        </p:nvSpPr>
        <p:spPr>
          <a:xfrm>
            <a:off x="5440680" y="620712"/>
            <a:ext cx="2515041" cy="987553"/>
          </a:xfrm>
        </p:spPr>
        <p:txBody>
          <a:bodyPr/>
          <a:lstStyle/>
          <a:p>
            <a:pPr algn="l"/>
            <a:r>
              <a:rPr lang="en-US" sz="2000" dirty="0">
                <a:solidFill>
                  <a:schemeClr val="bg1"/>
                </a:solidFill>
              </a:rPr>
              <a:t>A step ahead </a:t>
            </a:r>
          </a:p>
          <a:p>
            <a:pPr algn="l"/>
            <a:r>
              <a:rPr lang="en-US" sz="2000" dirty="0">
                <a:solidFill>
                  <a:schemeClr val="bg1"/>
                </a:solidFill>
              </a:rPr>
              <a:t>towards Data </a:t>
            </a:r>
          </a:p>
          <a:p>
            <a:pPr algn="l"/>
            <a:r>
              <a:rPr lang="en-US" sz="2000" dirty="0">
                <a:solidFill>
                  <a:schemeClr val="bg1"/>
                </a:solidFill>
              </a:rPr>
              <a:t>driven Operations</a:t>
            </a:r>
            <a:endParaRPr lang="ro-RO" sz="2000" dirty="0">
              <a:solidFill>
                <a:schemeClr val="bg1"/>
              </a:solidFill>
            </a:endParaRPr>
          </a:p>
        </p:txBody>
      </p:sp>
    </p:spTree>
    <p:extLst>
      <p:ext uri="{BB962C8B-B14F-4D97-AF65-F5344CB8AC3E}">
        <p14:creationId xmlns:p14="http://schemas.microsoft.com/office/powerpoint/2010/main" val="30637193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3D2874-DA1F-410D-8D70-324E05EFB394}"/>
              </a:ext>
            </a:extLst>
          </p:cNvPr>
          <p:cNvSpPr>
            <a:spLocks noGrp="1"/>
          </p:cNvSpPr>
          <p:nvPr>
            <p:ph type="ctrTitle"/>
          </p:nvPr>
        </p:nvSpPr>
        <p:spPr>
          <a:xfrm>
            <a:off x="479425" y="476250"/>
            <a:ext cx="9072948" cy="3457575"/>
          </a:xfrm>
        </p:spPr>
        <p:txBody>
          <a:bodyPr/>
          <a:lstStyle/>
          <a:p>
            <a:r>
              <a:rPr lang="en-US" dirty="0"/>
              <a:t>BMAS Hackathon 3.0 Awards – Nov’2019</a:t>
            </a:r>
          </a:p>
        </p:txBody>
      </p:sp>
      <p:sp>
        <p:nvSpPr>
          <p:cNvPr id="7" name="Rectangle 6">
            <a:extLst>
              <a:ext uri="{FF2B5EF4-FFF2-40B4-BE49-F238E27FC236}">
                <a16:creationId xmlns:a16="http://schemas.microsoft.com/office/drawing/2014/main" id="{16795A57-470C-499C-9EF0-2C0B654694CF}"/>
              </a:ext>
            </a:extLst>
          </p:cNvPr>
          <p:cNvSpPr/>
          <p:nvPr/>
        </p:nvSpPr>
        <p:spPr bwMode="auto">
          <a:xfrm>
            <a:off x="3608631" y="2953513"/>
            <a:ext cx="2487369" cy="1069848"/>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R="0" indent="0" fontAlgn="base">
              <a:lnSpc>
                <a:spcPct val="100000"/>
              </a:lnSpc>
              <a:spcBef>
                <a:spcPct val="50000"/>
              </a:spcBef>
              <a:spcAft>
                <a:spcPct val="0"/>
              </a:spcAft>
              <a:buClrTx/>
              <a:buSzTx/>
              <a:buFontTx/>
              <a:buNone/>
              <a:tabLst/>
            </a:pPr>
            <a:r>
              <a:rPr lang="en-US" sz="3000" dirty="0">
                <a:solidFill>
                  <a:schemeClr val="bg2">
                    <a:lumMod val="25000"/>
                  </a:schemeClr>
                </a:solidFill>
              </a:rPr>
              <a:t>Data Driven Operations</a:t>
            </a:r>
          </a:p>
        </p:txBody>
      </p:sp>
      <p:sp>
        <p:nvSpPr>
          <p:cNvPr id="8" name="Rectangle 7">
            <a:extLst>
              <a:ext uri="{FF2B5EF4-FFF2-40B4-BE49-F238E27FC236}">
                <a16:creationId xmlns:a16="http://schemas.microsoft.com/office/drawing/2014/main" id="{C74CCFCD-9A01-4BA1-9286-A5C4BCCC0A04}"/>
              </a:ext>
            </a:extLst>
          </p:cNvPr>
          <p:cNvSpPr/>
          <p:nvPr/>
        </p:nvSpPr>
        <p:spPr bwMode="auto">
          <a:xfrm>
            <a:off x="6476900" y="2971802"/>
            <a:ext cx="2487369" cy="1069848"/>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spcBef>
                <a:spcPct val="50000"/>
              </a:spcBef>
              <a:spcAft>
                <a:spcPct val="0"/>
              </a:spcAft>
            </a:pPr>
            <a:r>
              <a:rPr lang="en-US" sz="3000" dirty="0">
                <a:solidFill>
                  <a:schemeClr val="bg2">
                    <a:lumMod val="25000"/>
                  </a:schemeClr>
                </a:solidFill>
              </a:rPr>
              <a:t>Driving Results</a:t>
            </a:r>
          </a:p>
        </p:txBody>
      </p:sp>
      <p:sp>
        <p:nvSpPr>
          <p:cNvPr id="9" name="Rectangle 8">
            <a:extLst>
              <a:ext uri="{FF2B5EF4-FFF2-40B4-BE49-F238E27FC236}">
                <a16:creationId xmlns:a16="http://schemas.microsoft.com/office/drawing/2014/main" id="{C896405E-60B8-47E7-AAEC-0D6488796940}"/>
              </a:ext>
            </a:extLst>
          </p:cNvPr>
          <p:cNvSpPr/>
          <p:nvPr/>
        </p:nvSpPr>
        <p:spPr bwMode="auto">
          <a:xfrm>
            <a:off x="9345170" y="2953513"/>
            <a:ext cx="2487369" cy="1069848"/>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spcBef>
                <a:spcPct val="50000"/>
              </a:spcBef>
              <a:spcAft>
                <a:spcPct val="0"/>
              </a:spcAft>
            </a:pPr>
            <a:r>
              <a:rPr lang="en-US" sz="3000" dirty="0">
                <a:solidFill>
                  <a:schemeClr val="bg2">
                    <a:lumMod val="25000"/>
                  </a:schemeClr>
                </a:solidFill>
              </a:rPr>
              <a:t>Prediction &amp; Accuracy</a:t>
            </a:r>
          </a:p>
        </p:txBody>
      </p:sp>
      <p:pic>
        <p:nvPicPr>
          <p:cNvPr id="15" name="Graphic 14" descr="Medal">
            <a:extLst>
              <a:ext uri="{FF2B5EF4-FFF2-40B4-BE49-F238E27FC236}">
                <a16:creationId xmlns:a16="http://schemas.microsoft.com/office/drawing/2014/main" id="{CC7D7B64-EEE7-4F9D-BB61-88CC3624473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0337" y="2571751"/>
            <a:ext cx="4050630" cy="4050630"/>
          </a:xfrm>
          <a:prstGeom prst="rect">
            <a:avLst/>
          </a:prstGeom>
        </p:spPr>
      </p:pic>
      <p:sp>
        <p:nvSpPr>
          <p:cNvPr id="10" name="Rectangle 9">
            <a:extLst>
              <a:ext uri="{FF2B5EF4-FFF2-40B4-BE49-F238E27FC236}">
                <a16:creationId xmlns:a16="http://schemas.microsoft.com/office/drawing/2014/main" id="{B222AFE0-2434-43A6-9580-A1363A2D045B}"/>
              </a:ext>
            </a:extLst>
          </p:cNvPr>
          <p:cNvSpPr/>
          <p:nvPr/>
        </p:nvSpPr>
        <p:spPr bwMode="auto">
          <a:xfrm>
            <a:off x="3608631" y="5049014"/>
            <a:ext cx="2487369" cy="1069848"/>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r>
              <a:rPr lang="en-US" sz="3000" dirty="0">
                <a:solidFill>
                  <a:schemeClr val="bg2">
                    <a:lumMod val="25000"/>
                  </a:schemeClr>
                </a:solidFill>
              </a:rPr>
              <a:t>Diversity </a:t>
            </a:r>
          </a:p>
        </p:txBody>
      </p:sp>
      <p:sp>
        <p:nvSpPr>
          <p:cNvPr id="11" name="Rectangle 10">
            <a:extLst>
              <a:ext uri="{FF2B5EF4-FFF2-40B4-BE49-F238E27FC236}">
                <a16:creationId xmlns:a16="http://schemas.microsoft.com/office/drawing/2014/main" id="{862384E9-60DC-44D7-9FA3-ED6E9FD52E5E}"/>
              </a:ext>
            </a:extLst>
          </p:cNvPr>
          <p:cNvSpPr/>
          <p:nvPr/>
        </p:nvSpPr>
        <p:spPr bwMode="auto">
          <a:xfrm>
            <a:off x="6476899" y="5049014"/>
            <a:ext cx="2487369" cy="1069848"/>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spcBef>
                <a:spcPct val="50000"/>
              </a:spcBef>
              <a:spcAft>
                <a:spcPct val="0"/>
              </a:spcAft>
            </a:pPr>
            <a:r>
              <a:rPr lang="en-US" sz="3000" dirty="0">
                <a:solidFill>
                  <a:schemeClr val="bg2">
                    <a:lumMod val="25000"/>
                  </a:schemeClr>
                </a:solidFill>
              </a:rPr>
              <a:t>Business Value</a:t>
            </a:r>
          </a:p>
        </p:txBody>
      </p:sp>
      <p:sp>
        <p:nvSpPr>
          <p:cNvPr id="12" name="Rectangle 11">
            <a:extLst>
              <a:ext uri="{FF2B5EF4-FFF2-40B4-BE49-F238E27FC236}">
                <a16:creationId xmlns:a16="http://schemas.microsoft.com/office/drawing/2014/main" id="{1AD15DEF-7C75-4D49-8A82-12572A54CD44}"/>
              </a:ext>
            </a:extLst>
          </p:cNvPr>
          <p:cNvSpPr/>
          <p:nvPr/>
        </p:nvSpPr>
        <p:spPr bwMode="auto">
          <a:xfrm>
            <a:off x="9345167" y="5049014"/>
            <a:ext cx="2487369" cy="1069848"/>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spcBef>
                <a:spcPct val="50000"/>
              </a:spcBef>
              <a:spcAft>
                <a:spcPct val="0"/>
              </a:spcAft>
            </a:pPr>
            <a:r>
              <a:rPr lang="en-US" sz="3000" dirty="0">
                <a:solidFill>
                  <a:schemeClr val="bg2">
                    <a:lumMod val="25000"/>
                  </a:schemeClr>
                </a:solidFill>
              </a:rPr>
              <a:t>Quest for Easy</a:t>
            </a:r>
          </a:p>
        </p:txBody>
      </p:sp>
    </p:spTree>
    <p:extLst>
      <p:ext uri="{BB962C8B-B14F-4D97-AF65-F5344CB8AC3E}">
        <p14:creationId xmlns:p14="http://schemas.microsoft.com/office/powerpoint/2010/main" val="2129533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4078C1-5E47-4C09-A47A-97902EBC6055}"/>
              </a:ext>
            </a:extLst>
          </p:cNvPr>
          <p:cNvSpPr>
            <a:spLocks noGrp="1"/>
          </p:cNvSpPr>
          <p:nvPr>
            <p:ph type="title"/>
          </p:nvPr>
        </p:nvSpPr>
        <p:spPr/>
        <p:txBody>
          <a:bodyPr/>
          <a:lstStyle/>
          <a:p>
            <a:r>
              <a:rPr lang="en-US" dirty="0"/>
              <a:t>BMAS Hackathon 3.0 – Finalists</a:t>
            </a:r>
            <a:endParaRPr lang="en-US" sz="3000" dirty="0"/>
          </a:p>
        </p:txBody>
      </p:sp>
      <p:pic>
        <p:nvPicPr>
          <p:cNvPr id="8" name="Graphic 7" descr="Ribbon">
            <a:extLst>
              <a:ext uri="{FF2B5EF4-FFF2-40B4-BE49-F238E27FC236}">
                <a16:creationId xmlns:a16="http://schemas.microsoft.com/office/drawing/2014/main" id="{787D7CDD-E785-49B5-9FA4-EE211860AB8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23824" y="1844674"/>
            <a:ext cx="3819526" cy="3819526"/>
          </a:xfrm>
          <a:prstGeom prst="rect">
            <a:avLst/>
          </a:prstGeom>
        </p:spPr>
      </p:pic>
      <p:sp>
        <p:nvSpPr>
          <p:cNvPr id="9" name="Title 1">
            <a:extLst>
              <a:ext uri="{FF2B5EF4-FFF2-40B4-BE49-F238E27FC236}">
                <a16:creationId xmlns:a16="http://schemas.microsoft.com/office/drawing/2014/main" id="{7C7D484C-3959-4829-926B-E58A8E6CCB4F}"/>
              </a:ext>
            </a:extLst>
          </p:cNvPr>
          <p:cNvSpPr txBox="1">
            <a:spLocks/>
          </p:cNvSpPr>
          <p:nvPr/>
        </p:nvSpPr>
        <p:spPr bwMode="auto">
          <a:xfrm>
            <a:off x="1178828" y="2824894"/>
            <a:ext cx="1566638"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lgn="l" rtl="0" eaLnBrk="1" fontAlgn="base" hangingPunct="1">
              <a:lnSpc>
                <a:spcPct val="85000"/>
              </a:lnSpc>
              <a:spcBef>
                <a:spcPts val="300"/>
              </a:spcBef>
              <a:spcAft>
                <a:spcPct val="0"/>
              </a:spcAft>
              <a:defRPr sz="4000" kern="1400" spc="-160">
                <a:solidFill>
                  <a:schemeClr val="tx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algn="ctr"/>
            <a:r>
              <a:rPr lang="en-US" sz="3500" b="1" dirty="0"/>
              <a:t>10</a:t>
            </a:r>
            <a:endParaRPr lang="en-US" sz="2500" dirty="0"/>
          </a:p>
          <a:p>
            <a:pPr algn="ctr"/>
            <a:r>
              <a:rPr lang="en-US" sz="2000" dirty="0"/>
              <a:t>Finalists</a:t>
            </a:r>
          </a:p>
        </p:txBody>
      </p:sp>
      <p:sp>
        <p:nvSpPr>
          <p:cNvPr id="11" name="Content Placeholder 4">
            <a:extLst>
              <a:ext uri="{FF2B5EF4-FFF2-40B4-BE49-F238E27FC236}">
                <a16:creationId xmlns:a16="http://schemas.microsoft.com/office/drawing/2014/main" id="{1CC75AD6-8932-4248-8352-F9262752CCE4}"/>
              </a:ext>
            </a:extLst>
          </p:cNvPr>
          <p:cNvSpPr>
            <a:spLocks noGrp="1"/>
          </p:cNvSpPr>
          <p:nvPr>
            <p:ph sz="quarter" idx="11"/>
          </p:nvPr>
        </p:nvSpPr>
        <p:spPr>
          <a:xfrm>
            <a:off x="6043832" y="1557337"/>
            <a:ext cx="5658755" cy="4728053"/>
          </a:xfrm>
          <a:solidFill>
            <a:schemeClr val="tx1">
              <a:lumMod val="10000"/>
              <a:lumOff val="90000"/>
            </a:schemeClr>
          </a:solidFill>
        </p:spPr>
        <p:txBody>
          <a:bodyPr/>
          <a:lstStyle/>
          <a:p>
            <a:pPr marL="0" indent="0">
              <a:buNone/>
            </a:pPr>
            <a:r>
              <a:rPr lang="en-US" dirty="0"/>
              <a:t>10 Finalist teams</a:t>
            </a:r>
          </a:p>
          <a:p>
            <a:pPr marL="0" indent="0">
              <a:buNone/>
            </a:pPr>
            <a:endParaRPr lang="en-US" dirty="0"/>
          </a:p>
          <a:p>
            <a:r>
              <a:rPr lang="en-US" sz="1600" dirty="0"/>
              <a:t>X (Simple table with Team name, Members and Unit)</a:t>
            </a:r>
          </a:p>
          <a:p>
            <a:r>
              <a:rPr lang="en-US" sz="1600" dirty="0"/>
              <a:t>Y</a:t>
            </a:r>
          </a:p>
          <a:p>
            <a:r>
              <a:rPr lang="en-US" sz="1600" dirty="0"/>
              <a:t>Z</a:t>
            </a:r>
          </a:p>
          <a:p>
            <a:pPr marL="0" indent="0">
              <a:buNone/>
            </a:pPr>
            <a:endParaRPr lang="en-US" sz="1600" kern="1400" spc="-160" dirty="0"/>
          </a:p>
          <a:p>
            <a:endParaRPr lang="en-US" sz="1600" dirty="0"/>
          </a:p>
          <a:p>
            <a:endParaRPr lang="en-US" sz="1600" b="1" dirty="0"/>
          </a:p>
          <a:p>
            <a:endParaRPr lang="en-US" sz="1600" b="1" dirty="0"/>
          </a:p>
          <a:p>
            <a:endParaRPr lang="en-US" dirty="0"/>
          </a:p>
        </p:txBody>
      </p:sp>
    </p:spTree>
    <p:extLst>
      <p:ext uri="{BB962C8B-B14F-4D97-AF65-F5344CB8AC3E}">
        <p14:creationId xmlns:p14="http://schemas.microsoft.com/office/powerpoint/2010/main" val="3567995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4" descr="White E-con"/>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839329" y="360364"/>
            <a:ext cx="444500" cy="588962"/>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6" descr="White E-con"/>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839329" y="360364"/>
            <a:ext cx="444500" cy="588962"/>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8" descr="White E-con"/>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839329" y="360364"/>
            <a:ext cx="444500" cy="588962"/>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Econ20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840004" y="360005"/>
            <a:ext cx="444500" cy="587179"/>
          </a:xfrm>
          <a:prstGeom prst="rect">
            <a:avLst/>
          </a:prstGeom>
        </p:spPr>
      </p:pic>
      <p:sp>
        <p:nvSpPr>
          <p:cNvPr id="8" name="Rectangle 7"/>
          <p:cNvSpPr/>
          <p:nvPr/>
        </p:nvSpPr>
        <p:spPr bwMode="auto">
          <a:xfrm>
            <a:off x="1742365" y="6424944"/>
            <a:ext cx="4351403" cy="392112"/>
          </a:xfrm>
          <a:prstGeom prst="rect">
            <a:avLst/>
          </a:prstGeom>
          <a:solidFill>
            <a:schemeClr val="bg1"/>
          </a:solidFill>
          <a:ln w="12700" cap="flat" cmpd="sng" algn="ctr">
            <a:no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fontAlgn="base">
              <a:spcBef>
                <a:spcPct val="50000"/>
              </a:spcBef>
              <a:spcAft>
                <a:spcPct val="0"/>
              </a:spcAft>
            </a:pPr>
            <a:endParaRPr lang="en-US" sz="2000">
              <a:latin typeface="Arial" charset="0"/>
            </a:endParaRPr>
          </a:p>
        </p:txBody>
      </p:sp>
      <p:pic>
        <p:nvPicPr>
          <p:cNvPr id="3" name="Econ20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840001" y="360004"/>
            <a:ext cx="444500" cy="587179"/>
          </a:xfrm>
          <a:prstGeom prst="rect">
            <a:avLst/>
          </a:prstGeom>
        </p:spPr>
      </p:pic>
      <p:pic>
        <p:nvPicPr>
          <p:cNvPr id="10" name="Graphic 9">
            <a:extLst>
              <a:ext uri="{FF2B5EF4-FFF2-40B4-BE49-F238E27FC236}">
                <a16:creationId xmlns:a16="http://schemas.microsoft.com/office/drawing/2014/main" id="{1A97C0C4-3BB1-476F-9EA7-B1C2668403CC}"/>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500882" y="779214"/>
            <a:ext cx="261523" cy="261523"/>
          </a:xfrm>
          <a:prstGeom prst="rect">
            <a:avLst/>
          </a:prstGeom>
        </p:spPr>
      </p:pic>
      <p:sp>
        <p:nvSpPr>
          <p:cNvPr id="12" name="Title 11">
            <a:extLst>
              <a:ext uri="{FF2B5EF4-FFF2-40B4-BE49-F238E27FC236}">
                <a16:creationId xmlns:a16="http://schemas.microsoft.com/office/drawing/2014/main" id="{58FF5278-B524-4F85-B21A-2E999A17B034}"/>
              </a:ext>
            </a:extLst>
          </p:cNvPr>
          <p:cNvSpPr>
            <a:spLocks noGrp="1"/>
          </p:cNvSpPr>
          <p:nvPr>
            <p:ph type="title"/>
          </p:nvPr>
        </p:nvSpPr>
        <p:spPr>
          <a:xfrm>
            <a:off x="479425" y="476250"/>
            <a:ext cx="5472113" cy="1081088"/>
          </a:xfrm>
        </p:spPr>
        <p:txBody>
          <a:bodyPr/>
          <a:lstStyle/>
          <a:p>
            <a:r>
              <a:rPr lang="en-US" dirty="0"/>
              <a:t>BMAS Hackathon 3.0</a:t>
            </a:r>
            <a:br>
              <a:rPr lang="en-US" sz="6000" dirty="0"/>
            </a:br>
            <a:r>
              <a:rPr lang="en-US" sz="6000" dirty="0"/>
              <a:t>3</a:t>
            </a:r>
            <a:r>
              <a:rPr lang="en-US" sz="6000" baseline="30000" dirty="0"/>
              <a:t>rd</a:t>
            </a:r>
            <a:r>
              <a:rPr lang="en-US" sz="6000" dirty="0"/>
              <a:t>  prize</a:t>
            </a:r>
          </a:p>
        </p:txBody>
      </p:sp>
      <p:sp>
        <p:nvSpPr>
          <p:cNvPr id="21" name="Rectangle 20">
            <a:extLst/>
          </p:cNvPr>
          <p:cNvSpPr/>
          <p:nvPr/>
        </p:nvSpPr>
        <p:spPr>
          <a:xfrm>
            <a:off x="518274" y="3905679"/>
            <a:ext cx="6290490" cy="2308324"/>
          </a:xfrm>
          <a:prstGeom prst="rect">
            <a:avLst/>
          </a:prstGeom>
          <a:solidFill>
            <a:schemeClr val="bg1">
              <a:lumMod val="95000"/>
            </a:schemeClr>
          </a:solidFill>
        </p:spPr>
        <p:txBody>
          <a:bodyPr wrap="square">
            <a:spAutoFit/>
          </a:bodyPr>
          <a:lstStyle/>
          <a:p>
            <a:r>
              <a:rPr lang="en-US" dirty="0"/>
              <a:t>Summary – </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22" name="Content Placeholder 12">
            <a:extLst/>
          </p:cNvPr>
          <p:cNvSpPr>
            <a:spLocks noGrp="1"/>
          </p:cNvSpPr>
          <p:nvPr>
            <p:ph sz="quarter" idx="10"/>
          </p:nvPr>
        </p:nvSpPr>
        <p:spPr>
          <a:xfrm>
            <a:off x="518274" y="1768279"/>
            <a:ext cx="5951538" cy="1652958"/>
          </a:xfrm>
        </p:spPr>
        <p:txBody>
          <a:bodyPr/>
          <a:lstStyle/>
          <a:p>
            <a:pPr marL="0" indent="0">
              <a:buClr>
                <a:srgbClr val="00A9D4"/>
              </a:buClr>
              <a:buNone/>
            </a:pPr>
            <a:r>
              <a:rPr lang="en-US" altLang="sv-SE" sz="1800" b="1" kern="1400" spc="-160" dirty="0"/>
              <a:t>Team Name:</a:t>
            </a:r>
          </a:p>
          <a:p>
            <a:pPr marL="0" indent="0">
              <a:buClr>
                <a:srgbClr val="00A9D4"/>
              </a:buClr>
              <a:buNone/>
            </a:pPr>
            <a:r>
              <a:rPr lang="en-US" altLang="sv-SE" sz="1800" b="1" kern="1400" spc="-160" dirty="0"/>
              <a:t>Team members:</a:t>
            </a:r>
          </a:p>
          <a:p>
            <a:pPr marL="0" indent="0">
              <a:buClr>
                <a:srgbClr val="00A9D4"/>
              </a:buClr>
              <a:buNone/>
            </a:pPr>
            <a:r>
              <a:rPr lang="en-US" altLang="sv-SE" sz="1800" b="1" kern="1400" spc="-160" dirty="0"/>
              <a:t>Unit:</a:t>
            </a:r>
          </a:p>
          <a:p>
            <a:pPr marL="0" indent="0">
              <a:buClr>
                <a:srgbClr val="00A9D4"/>
              </a:buClr>
              <a:buNone/>
            </a:pPr>
            <a:r>
              <a:rPr lang="en-US" altLang="sv-SE" sz="1800" b="1" kern="1400" spc="-160" dirty="0"/>
              <a:t>Problem Statement worked:</a:t>
            </a:r>
          </a:p>
          <a:p>
            <a:pPr marL="0" indent="0">
              <a:buClr>
                <a:srgbClr val="00A9D4"/>
              </a:buClr>
              <a:buNone/>
            </a:pPr>
            <a:endParaRPr lang="en-US" altLang="sv-SE" sz="1800" b="1" kern="1400" spc="-160" dirty="0"/>
          </a:p>
          <a:p>
            <a:pPr marL="0" indent="0">
              <a:buClr>
                <a:srgbClr val="00A9D4"/>
              </a:buClr>
              <a:buNone/>
            </a:pPr>
            <a:endParaRPr lang="en-US" altLang="sv-SE" b="1" kern="1400" spc="-160" dirty="0"/>
          </a:p>
        </p:txBody>
      </p:sp>
      <p:sp>
        <p:nvSpPr>
          <p:cNvPr id="7" name="Rectangle 6">
            <a:extLst>
              <a:ext uri="{FF2B5EF4-FFF2-40B4-BE49-F238E27FC236}">
                <a16:creationId xmlns:a16="http://schemas.microsoft.com/office/drawing/2014/main" id="{73E5C036-F331-436E-B5A1-E9A16EC2680C}"/>
              </a:ext>
            </a:extLst>
          </p:cNvPr>
          <p:cNvSpPr/>
          <p:nvPr/>
        </p:nvSpPr>
        <p:spPr bwMode="auto">
          <a:xfrm>
            <a:off x="7439487" y="1040737"/>
            <a:ext cx="4616389" cy="5173632"/>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r>
              <a:rPr kumimoji="0" lang="en-US" sz="2000" b="0" i="0" u="none" strike="noStrike" cap="none" normalizeH="0" baseline="0" dirty="0">
                <a:ln>
                  <a:noFill/>
                </a:ln>
                <a:solidFill>
                  <a:schemeClr val="bg1"/>
                </a:solidFill>
                <a:effectLst/>
                <a:latin typeface="+mn-lt"/>
              </a:rPr>
              <a:t>Some pictures to be added here</a:t>
            </a:r>
          </a:p>
        </p:txBody>
      </p:sp>
    </p:spTree>
    <p:custDataLst>
      <p:tags r:id="rId1"/>
    </p:custDataLst>
    <p:extLst>
      <p:ext uri="{BB962C8B-B14F-4D97-AF65-F5344CB8AC3E}">
        <p14:creationId xmlns:p14="http://schemas.microsoft.com/office/powerpoint/2010/main" val="1917379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4" descr="White E-con"/>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839329" y="360364"/>
            <a:ext cx="444500" cy="588962"/>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6" descr="White E-con"/>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839329" y="360364"/>
            <a:ext cx="444500" cy="588962"/>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8" descr="White E-con"/>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839329" y="360364"/>
            <a:ext cx="444500" cy="588962"/>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Econ20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840004" y="360005"/>
            <a:ext cx="444500" cy="587179"/>
          </a:xfrm>
          <a:prstGeom prst="rect">
            <a:avLst/>
          </a:prstGeom>
        </p:spPr>
      </p:pic>
      <p:sp>
        <p:nvSpPr>
          <p:cNvPr id="8" name="Rectangle 7"/>
          <p:cNvSpPr/>
          <p:nvPr/>
        </p:nvSpPr>
        <p:spPr bwMode="auto">
          <a:xfrm>
            <a:off x="1742365" y="6424944"/>
            <a:ext cx="4351403" cy="392112"/>
          </a:xfrm>
          <a:prstGeom prst="rect">
            <a:avLst/>
          </a:prstGeom>
          <a:solidFill>
            <a:schemeClr val="bg1"/>
          </a:solidFill>
          <a:ln w="12700" cap="flat" cmpd="sng" algn="ctr">
            <a:no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fontAlgn="base">
              <a:spcBef>
                <a:spcPct val="50000"/>
              </a:spcBef>
              <a:spcAft>
                <a:spcPct val="0"/>
              </a:spcAft>
            </a:pPr>
            <a:endParaRPr lang="en-US" sz="2000">
              <a:latin typeface="Arial" charset="0"/>
            </a:endParaRPr>
          </a:p>
        </p:txBody>
      </p:sp>
      <p:pic>
        <p:nvPicPr>
          <p:cNvPr id="3" name="Econ20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840001" y="360004"/>
            <a:ext cx="444500" cy="587179"/>
          </a:xfrm>
          <a:prstGeom prst="rect">
            <a:avLst/>
          </a:prstGeom>
        </p:spPr>
      </p:pic>
      <p:pic>
        <p:nvPicPr>
          <p:cNvPr id="10" name="Graphic 9">
            <a:extLst>
              <a:ext uri="{FF2B5EF4-FFF2-40B4-BE49-F238E27FC236}">
                <a16:creationId xmlns:a16="http://schemas.microsoft.com/office/drawing/2014/main" id="{1A97C0C4-3BB1-476F-9EA7-B1C2668403CC}"/>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500882" y="779214"/>
            <a:ext cx="261523" cy="261523"/>
          </a:xfrm>
          <a:prstGeom prst="rect">
            <a:avLst/>
          </a:prstGeom>
        </p:spPr>
      </p:pic>
      <p:sp>
        <p:nvSpPr>
          <p:cNvPr id="12" name="Title 11">
            <a:extLst>
              <a:ext uri="{FF2B5EF4-FFF2-40B4-BE49-F238E27FC236}">
                <a16:creationId xmlns:a16="http://schemas.microsoft.com/office/drawing/2014/main" id="{58FF5278-B524-4F85-B21A-2E999A17B034}"/>
              </a:ext>
            </a:extLst>
          </p:cNvPr>
          <p:cNvSpPr>
            <a:spLocks noGrp="1"/>
          </p:cNvSpPr>
          <p:nvPr>
            <p:ph type="title"/>
          </p:nvPr>
        </p:nvSpPr>
        <p:spPr>
          <a:xfrm>
            <a:off x="479425" y="476250"/>
            <a:ext cx="5472113" cy="1081088"/>
          </a:xfrm>
        </p:spPr>
        <p:txBody>
          <a:bodyPr/>
          <a:lstStyle/>
          <a:p>
            <a:r>
              <a:rPr lang="en-US" dirty="0"/>
              <a:t>BMAS Hackathon 3.0</a:t>
            </a:r>
            <a:br>
              <a:rPr lang="en-US" sz="6000" dirty="0"/>
            </a:br>
            <a:r>
              <a:rPr lang="en-US" sz="6000" dirty="0"/>
              <a:t>2</a:t>
            </a:r>
            <a:r>
              <a:rPr lang="en-US" sz="6000" baseline="30000" dirty="0"/>
              <a:t>nd</a:t>
            </a:r>
            <a:r>
              <a:rPr lang="en-US" sz="6000" dirty="0"/>
              <a:t>  prize</a:t>
            </a:r>
          </a:p>
        </p:txBody>
      </p:sp>
      <p:sp>
        <p:nvSpPr>
          <p:cNvPr id="21" name="Rectangle 20">
            <a:extLst/>
          </p:cNvPr>
          <p:cNvSpPr/>
          <p:nvPr/>
        </p:nvSpPr>
        <p:spPr>
          <a:xfrm>
            <a:off x="518274" y="3905679"/>
            <a:ext cx="6290490" cy="2308324"/>
          </a:xfrm>
          <a:prstGeom prst="rect">
            <a:avLst/>
          </a:prstGeom>
          <a:solidFill>
            <a:schemeClr val="bg1">
              <a:lumMod val="95000"/>
            </a:schemeClr>
          </a:solidFill>
        </p:spPr>
        <p:txBody>
          <a:bodyPr wrap="square">
            <a:spAutoFit/>
          </a:bodyPr>
          <a:lstStyle/>
          <a:p>
            <a:r>
              <a:rPr lang="en-US" dirty="0"/>
              <a:t>Summary – </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22" name="Content Placeholder 12">
            <a:extLst/>
          </p:cNvPr>
          <p:cNvSpPr>
            <a:spLocks noGrp="1"/>
          </p:cNvSpPr>
          <p:nvPr>
            <p:ph sz="quarter" idx="10"/>
          </p:nvPr>
        </p:nvSpPr>
        <p:spPr>
          <a:xfrm>
            <a:off x="518274" y="1768279"/>
            <a:ext cx="5951538" cy="1652958"/>
          </a:xfrm>
        </p:spPr>
        <p:txBody>
          <a:bodyPr/>
          <a:lstStyle/>
          <a:p>
            <a:pPr marL="0" indent="0">
              <a:buClr>
                <a:srgbClr val="00A9D4"/>
              </a:buClr>
              <a:buNone/>
            </a:pPr>
            <a:r>
              <a:rPr lang="en-US" altLang="sv-SE" sz="1800" b="1" kern="1400" spc="-160" dirty="0"/>
              <a:t>Team Name:</a:t>
            </a:r>
          </a:p>
          <a:p>
            <a:pPr marL="0" indent="0">
              <a:buClr>
                <a:srgbClr val="00A9D4"/>
              </a:buClr>
              <a:buNone/>
            </a:pPr>
            <a:r>
              <a:rPr lang="en-US" altLang="sv-SE" sz="1800" b="1" kern="1400" spc="-160" dirty="0"/>
              <a:t>Team members:</a:t>
            </a:r>
          </a:p>
          <a:p>
            <a:pPr marL="0" indent="0">
              <a:buClr>
                <a:srgbClr val="00A9D4"/>
              </a:buClr>
              <a:buNone/>
            </a:pPr>
            <a:r>
              <a:rPr lang="en-US" altLang="sv-SE" sz="1800" b="1" kern="1400" spc="-160" dirty="0"/>
              <a:t>Unit:</a:t>
            </a:r>
          </a:p>
          <a:p>
            <a:pPr marL="0" indent="0">
              <a:buClr>
                <a:srgbClr val="00A9D4"/>
              </a:buClr>
              <a:buNone/>
            </a:pPr>
            <a:r>
              <a:rPr lang="en-US" altLang="sv-SE" sz="1800" b="1" kern="1400" spc="-160" dirty="0"/>
              <a:t>Problem Statement worked:</a:t>
            </a:r>
          </a:p>
          <a:p>
            <a:pPr marL="0" indent="0">
              <a:buClr>
                <a:srgbClr val="00A9D4"/>
              </a:buClr>
              <a:buNone/>
            </a:pPr>
            <a:endParaRPr lang="en-US" altLang="sv-SE" sz="1800" b="1" kern="1400" spc="-160" dirty="0"/>
          </a:p>
          <a:p>
            <a:pPr marL="0" indent="0">
              <a:buClr>
                <a:srgbClr val="00A9D4"/>
              </a:buClr>
              <a:buNone/>
            </a:pPr>
            <a:endParaRPr lang="en-US" altLang="sv-SE" sz="1800" b="1" kern="1400" spc="-160" dirty="0"/>
          </a:p>
        </p:txBody>
      </p:sp>
      <p:sp>
        <p:nvSpPr>
          <p:cNvPr id="7" name="Rectangle 6">
            <a:extLst>
              <a:ext uri="{FF2B5EF4-FFF2-40B4-BE49-F238E27FC236}">
                <a16:creationId xmlns:a16="http://schemas.microsoft.com/office/drawing/2014/main" id="{73E5C036-F331-436E-B5A1-E9A16EC2680C}"/>
              </a:ext>
            </a:extLst>
          </p:cNvPr>
          <p:cNvSpPr/>
          <p:nvPr/>
        </p:nvSpPr>
        <p:spPr bwMode="auto">
          <a:xfrm>
            <a:off x="7439487" y="1040737"/>
            <a:ext cx="4616389" cy="5173632"/>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r>
              <a:rPr kumimoji="0" lang="en-US" sz="2000" b="0" i="0" u="none" strike="noStrike" cap="none" normalizeH="0" baseline="0" dirty="0">
                <a:ln>
                  <a:noFill/>
                </a:ln>
                <a:solidFill>
                  <a:schemeClr val="bg1"/>
                </a:solidFill>
                <a:effectLst/>
                <a:latin typeface="+mn-lt"/>
              </a:rPr>
              <a:t>Some pictures to be added here</a:t>
            </a:r>
          </a:p>
        </p:txBody>
      </p:sp>
    </p:spTree>
    <p:custDataLst>
      <p:tags r:id="rId1"/>
    </p:custDataLst>
    <p:extLst>
      <p:ext uri="{BB962C8B-B14F-4D97-AF65-F5344CB8AC3E}">
        <p14:creationId xmlns:p14="http://schemas.microsoft.com/office/powerpoint/2010/main" val="27522188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4" descr="White E-con"/>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839329" y="360364"/>
            <a:ext cx="444500" cy="588962"/>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6" descr="White E-con"/>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839329" y="360364"/>
            <a:ext cx="444500" cy="588962"/>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8" descr="White E-con"/>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839329" y="360364"/>
            <a:ext cx="444500" cy="588962"/>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Econ20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840004" y="360005"/>
            <a:ext cx="444500" cy="587179"/>
          </a:xfrm>
          <a:prstGeom prst="rect">
            <a:avLst/>
          </a:prstGeom>
        </p:spPr>
      </p:pic>
      <p:sp>
        <p:nvSpPr>
          <p:cNvPr id="8" name="Rectangle 7"/>
          <p:cNvSpPr/>
          <p:nvPr/>
        </p:nvSpPr>
        <p:spPr bwMode="auto">
          <a:xfrm>
            <a:off x="1742365" y="6424944"/>
            <a:ext cx="4351403" cy="392112"/>
          </a:xfrm>
          <a:prstGeom prst="rect">
            <a:avLst/>
          </a:prstGeom>
          <a:solidFill>
            <a:schemeClr val="bg1"/>
          </a:solidFill>
          <a:ln w="12700" cap="flat" cmpd="sng" algn="ctr">
            <a:no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fontAlgn="base">
              <a:spcBef>
                <a:spcPct val="50000"/>
              </a:spcBef>
              <a:spcAft>
                <a:spcPct val="0"/>
              </a:spcAft>
            </a:pPr>
            <a:endParaRPr lang="en-US" sz="2000">
              <a:latin typeface="Arial" charset="0"/>
            </a:endParaRPr>
          </a:p>
        </p:txBody>
      </p:sp>
      <p:pic>
        <p:nvPicPr>
          <p:cNvPr id="3" name="Econ20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840001" y="360004"/>
            <a:ext cx="444500" cy="587179"/>
          </a:xfrm>
          <a:prstGeom prst="rect">
            <a:avLst/>
          </a:prstGeom>
        </p:spPr>
      </p:pic>
      <p:pic>
        <p:nvPicPr>
          <p:cNvPr id="10" name="Graphic 9">
            <a:extLst>
              <a:ext uri="{FF2B5EF4-FFF2-40B4-BE49-F238E27FC236}">
                <a16:creationId xmlns:a16="http://schemas.microsoft.com/office/drawing/2014/main" id="{1A97C0C4-3BB1-476F-9EA7-B1C2668403CC}"/>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500882" y="779214"/>
            <a:ext cx="261523" cy="261523"/>
          </a:xfrm>
          <a:prstGeom prst="rect">
            <a:avLst/>
          </a:prstGeom>
        </p:spPr>
      </p:pic>
      <p:sp>
        <p:nvSpPr>
          <p:cNvPr id="12" name="Title 11">
            <a:extLst>
              <a:ext uri="{FF2B5EF4-FFF2-40B4-BE49-F238E27FC236}">
                <a16:creationId xmlns:a16="http://schemas.microsoft.com/office/drawing/2014/main" id="{58FF5278-B524-4F85-B21A-2E999A17B034}"/>
              </a:ext>
            </a:extLst>
          </p:cNvPr>
          <p:cNvSpPr>
            <a:spLocks noGrp="1"/>
          </p:cNvSpPr>
          <p:nvPr>
            <p:ph type="title"/>
          </p:nvPr>
        </p:nvSpPr>
        <p:spPr>
          <a:xfrm>
            <a:off x="479425" y="476250"/>
            <a:ext cx="5472113" cy="1081088"/>
          </a:xfrm>
        </p:spPr>
        <p:txBody>
          <a:bodyPr/>
          <a:lstStyle/>
          <a:p>
            <a:r>
              <a:rPr lang="en-US" dirty="0"/>
              <a:t>BMAS Hackathon 3.0</a:t>
            </a:r>
            <a:br>
              <a:rPr lang="en-US" sz="6000" dirty="0"/>
            </a:br>
            <a:r>
              <a:rPr lang="en-US" sz="6000" dirty="0"/>
              <a:t>1</a:t>
            </a:r>
            <a:r>
              <a:rPr lang="en-US" sz="6000" baseline="30000" dirty="0"/>
              <a:t>st</a:t>
            </a:r>
            <a:r>
              <a:rPr lang="en-US" sz="6000" dirty="0"/>
              <a:t>  prize</a:t>
            </a:r>
          </a:p>
        </p:txBody>
      </p:sp>
      <p:sp>
        <p:nvSpPr>
          <p:cNvPr id="21" name="Rectangle 20">
            <a:extLst/>
          </p:cNvPr>
          <p:cNvSpPr/>
          <p:nvPr/>
        </p:nvSpPr>
        <p:spPr>
          <a:xfrm>
            <a:off x="518274" y="3905679"/>
            <a:ext cx="6290490" cy="2308324"/>
          </a:xfrm>
          <a:prstGeom prst="rect">
            <a:avLst/>
          </a:prstGeom>
          <a:solidFill>
            <a:schemeClr val="bg1">
              <a:lumMod val="95000"/>
            </a:schemeClr>
          </a:solidFill>
        </p:spPr>
        <p:txBody>
          <a:bodyPr wrap="square">
            <a:spAutoFit/>
          </a:bodyPr>
          <a:lstStyle/>
          <a:p>
            <a:r>
              <a:rPr lang="en-US" dirty="0"/>
              <a:t>Summary – </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22" name="Content Placeholder 12">
            <a:extLst/>
          </p:cNvPr>
          <p:cNvSpPr>
            <a:spLocks noGrp="1"/>
          </p:cNvSpPr>
          <p:nvPr>
            <p:ph sz="quarter" idx="10"/>
          </p:nvPr>
        </p:nvSpPr>
        <p:spPr>
          <a:xfrm>
            <a:off x="518274" y="1768279"/>
            <a:ext cx="5951538" cy="1652958"/>
          </a:xfrm>
        </p:spPr>
        <p:txBody>
          <a:bodyPr/>
          <a:lstStyle/>
          <a:p>
            <a:pPr marL="0" indent="0">
              <a:buClr>
                <a:srgbClr val="00A9D4"/>
              </a:buClr>
              <a:buNone/>
            </a:pPr>
            <a:r>
              <a:rPr lang="en-US" altLang="sv-SE" sz="1800" b="1" kern="1400" spc="-160" dirty="0"/>
              <a:t>Team Name:</a:t>
            </a:r>
          </a:p>
          <a:p>
            <a:pPr marL="0" indent="0">
              <a:buClr>
                <a:srgbClr val="00A9D4"/>
              </a:buClr>
              <a:buNone/>
            </a:pPr>
            <a:r>
              <a:rPr lang="en-US" altLang="sv-SE" sz="1800" b="1" kern="1400" spc="-160" dirty="0"/>
              <a:t>Team members:</a:t>
            </a:r>
          </a:p>
          <a:p>
            <a:pPr marL="0" indent="0">
              <a:buClr>
                <a:srgbClr val="00A9D4"/>
              </a:buClr>
              <a:buNone/>
            </a:pPr>
            <a:r>
              <a:rPr lang="en-US" altLang="sv-SE" sz="1800" b="1" kern="1400" spc="-160" dirty="0"/>
              <a:t>Unit:</a:t>
            </a:r>
          </a:p>
          <a:p>
            <a:pPr marL="0" indent="0">
              <a:buClr>
                <a:srgbClr val="00A9D4"/>
              </a:buClr>
              <a:buNone/>
            </a:pPr>
            <a:r>
              <a:rPr lang="en-US" altLang="sv-SE" sz="1800" b="1" kern="1400" spc="-160" dirty="0"/>
              <a:t>Problem Statement worked:</a:t>
            </a:r>
          </a:p>
          <a:p>
            <a:pPr marL="0" indent="0">
              <a:buClr>
                <a:srgbClr val="00A9D4"/>
              </a:buClr>
              <a:buNone/>
            </a:pPr>
            <a:endParaRPr lang="en-US" altLang="sv-SE" sz="1800" b="1" kern="1400" spc="-160" dirty="0"/>
          </a:p>
          <a:p>
            <a:pPr marL="0" indent="0">
              <a:buClr>
                <a:srgbClr val="00A9D4"/>
              </a:buClr>
              <a:buNone/>
            </a:pPr>
            <a:endParaRPr lang="en-US" altLang="sv-SE" sz="1800" b="1" kern="1400" spc="-160" dirty="0"/>
          </a:p>
        </p:txBody>
      </p:sp>
      <p:sp>
        <p:nvSpPr>
          <p:cNvPr id="7" name="Rectangle 6">
            <a:extLst>
              <a:ext uri="{FF2B5EF4-FFF2-40B4-BE49-F238E27FC236}">
                <a16:creationId xmlns:a16="http://schemas.microsoft.com/office/drawing/2014/main" id="{73E5C036-F331-436E-B5A1-E9A16EC2680C}"/>
              </a:ext>
            </a:extLst>
          </p:cNvPr>
          <p:cNvSpPr/>
          <p:nvPr/>
        </p:nvSpPr>
        <p:spPr bwMode="auto">
          <a:xfrm>
            <a:off x="7439487" y="1040737"/>
            <a:ext cx="4616389" cy="5173632"/>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r>
              <a:rPr kumimoji="0" lang="en-US" sz="2000" b="0" i="0" u="none" strike="noStrike" cap="none" normalizeH="0" baseline="0" dirty="0">
                <a:ln>
                  <a:noFill/>
                </a:ln>
                <a:solidFill>
                  <a:schemeClr val="bg1"/>
                </a:solidFill>
                <a:effectLst/>
                <a:latin typeface="+mn-lt"/>
              </a:rPr>
              <a:t>Some pictures to be added here</a:t>
            </a:r>
          </a:p>
        </p:txBody>
      </p:sp>
    </p:spTree>
    <p:custDataLst>
      <p:tags r:id="rId1"/>
    </p:custDataLst>
    <p:extLst>
      <p:ext uri="{BB962C8B-B14F-4D97-AF65-F5344CB8AC3E}">
        <p14:creationId xmlns:p14="http://schemas.microsoft.com/office/powerpoint/2010/main" val="150178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23E5B-3530-4D2C-82A4-10C99D3D099D}"/>
              </a:ext>
            </a:extLst>
          </p:cNvPr>
          <p:cNvSpPr>
            <a:spLocks noGrp="1"/>
          </p:cNvSpPr>
          <p:nvPr>
            <p:ph type="title"/>
          </p:nvPr>
        </p:nvSpPr>
        <p:spPr>
          <a:xfrm>
            <a:off x="479425" y="476250"/>
            <a:ext cx="10670928" cy="1081088"/>
          </a:xfrm>
          <a:solidFill>
            <a:srgbClr val="00B0F0"/>
          </a:solidFill>
        </p:spPr>
        <p:txBody>
          <a:bodyPr/>
          <a:lstStyle/>
          <a:p>
            <a:r>
              <a:rPr lang="en-US" dirty="0"/>
              <a:t>Organizers (</a:t>
            </a:r>
            <a:r>
              <a:rPr lang="ro-RO" dirty="0"/>
              <a:t>Awesome Team!</a:t>
            </a:r>
            <a:r>
              <a:rPr lang="en-US" dirty="0"/>
              <a:t>)</a:t>
            </a:r>
            <a:br>
              <a:rPr lang="en-US" dirty="0"/>
            </a:br>
            <a:r>
              <a:rPr lang="en-US" dirty="0"/>
              <a:t>Thanks for the Wonderful Event across BMAS</a:t>
            </a:r>
            <a:endParaRPr lang="ro-RO" dirty="0"/>
          </a:p>
        </p:txBody>
      </p:sp>
      <p:sp>
        <p:nvSpPr>
          <p:cNvPr id="3" name="Content Placeholder 2">
            <a:extLst>
              <a:ext uri="{FF2B5EF4-FFF2-40B4-BE49-F238E27FC236}">
                <a16:creationId xmlns:a16="http://schemas.microsoft.com/office/drawing/2014/main" id="{C4199FA7-29F1-422C-A893-355A1B565483}"/>
              </a:ext>
            </a:extLst>
          </p:cNvPr>
          <p:cNvSpPr>
            <a:spLocks noGrp="1"/>
          </p:cNvSpPr>
          <p:nvPr>
            <p:ph sz="quarter" idx="10"/>
          </p:nvPr>
        </p:nvSpPr>
        <p:spPr>
          <a:xfrm>
            <a:off x="479425" y="1773650"/>
            <a:ext cx="5193406" cy="4563121"/>
          </a:xfrm>
        </p:spPr>
        <p:txBody>
          <a:bodyPr/>
          <a:lstStyle/>
          <a:p>
            <a:pPr>
              <a:lnSpc>
                <a:spcPct val="200000"/>
              </a:lnSpc>
            </a:pPr>
            <a:r>
              <a:rPr lang="en-US" dirty="0"/>
              <a:t>Enhanced Data Analytics (all locations)</a:t>
            </a:r>
          </a:p>
          <a:p>
            <a:pPr>
              <a:lnSpc>
                <a:spcPct val="200000"/>
              </a:lnSpc>
            </a:pPr>
            <a:r>
              <a:rPr lang="en-US" dirty="0"/>
              <a:t>Senior Leadership</a:t>
            </a:r>
          </a:p>
          <a:p>
            <a:pPr>
              <a:lnSpc>
                <a:spcPct val="200000"/>
              </a:lnSpc>
            </a:pPr>
            <a:r>
              <a:rPr lang="en-US" dirty="0"/>
              <a:t>Managers on the floor</a:t>
            </a:r>
          </a:p>
          <a:p>
            <a:pPr>
              <a:lnSpc>
                <a:spcPct val="200000"/>
              </a:lnSpc>
            </a:pPr>
            <a:r>
              <a:rPr lang="en-US" dirty="0"/>
              <a:t>Panelists </a:t>
            </a:r>
          </a:p>
          <a:p>
            <a:pPr>
              <a:lnSpc>
                <a:spcPct val="200000"/>
              </a:lnSpc>
            </a:pPr>
            <a:r>
              <a:rPr lang="en-US" dirty="0"/>
              <a:t>Communications</a:t>
            </a:r>
          </a:p>
          <a:p>
            <a:pPr>
              <a:lnSpc>
                <a:spcPct val="200000"/>
              </a:lnSpc>
            </a:pPr>
            <a:r>
              <a:rPr lang="en-US" dirty="0"/>
              <a:t>Facility</a:t>
            </a:r>
          </a:p>
          <a:p>
            <a:endParaRPr lang="en-US" dirty="0"/>
          </a:p>
          <a:p>
            <a:pPr marL="0" indent="0">
              <a:buNone/>
            </a:pPr>
            <a:r>
              <a:rPr lang="ro-RO" b="1" dirty="0"/>
              <a:t>THANK YOU, all!</a:t>
            </a:r>
          </a:p>
          <a:p>
            <a:endParaRPr lang="ro-RO" dirty="0"/>
          </a:p>
        </p:txBody>
      </p:sp>
      <p:sp>
        <p:nvSpPr>
          <p:cNvPr id="4" name="Rectangle 3">
            <a:extLst>
              <a:ext uri="{FF2B5EF4-FFF2-40B4-BE49-F238E27FC236}">
                <a16:creationId xmlns:a16="http://schemas.microsoft.com/office/drawing/2014/main" id="{5D47CEC7-391C-4CC9-9D00-E6F1A3B792B4}"/>
              </a:ext>
            </a:extLst>
          </p:cNvPr>
          <p:cNvSpPr/>
          <p:nvPr/>
        </p:nvSpPr>
        <p:spPr>
          <a:xfrm>
            <a:off x="6172940" y="1844675"/>
            <a:ext cx="5193406" cy="4093428"/>
          </a:xfrm>
          <a:prstGeom prst="rect">
            <a:avLst/>
          </a:prstGeom>
        </p:spPr>
        <p:txBody>
          <a:bodyPr wrap="square">
            <a:spAutoFit/>
          </a:bodyPr>
          <a:lstStyle/>
          <a:p>
            <a:pPr marL="285750" indent="-285750">
              <a:buFont typeface="Ericsson Hilda" panose="00000500000000000000" pitchFamily="2" charset="0"/>
              <a:buChar char="—"/>
            </a:pPr>
            <a:endParaRPr lang="en-US" sz="2000" kern="1000" spc="-30" dirty="0"/>
          </a:p>
          <a:p>
            <a:pPr marL="285750" indent="-285750">
              <a:buFont typeface="Ericsson Hilda" panose="00000500000000000000" pitchFamily="2" charset="0"/>
              <a:buChar char="—"/>
            </a:pPr>
            <a:endParaRPr lang="en-US" sz="2000" kern="1000" spc="-30" dirty="0"/>
          </a:p>
          <a:p>
            <a:pPr marL="285750" indent="-285750">
              <a:buFont typeface="Ericsson Hilda" panose="00000500000000000000" pitchFamily="2" charset="0"/>
              <a:buChar char="—"/>
            </a:pPr>
            <a:endParaRPr lang="en-US" sz="2000" kern="1000" spc="-30" dirty="0"/>
          </a:p>
          <a:p>
            <a:pPr marL="285750" indent="-285750">
              <a:buFont typeface="Ericsson Hilda" panose="00000500000000000000" pitchFamily="2" charset="0"/>
              <a:buChar char="—"/>
            </a:pPr>
            <a:endParaRPr lang="en-US" sz="2000" kern="1000" spc="-30" dirty="0"/>
          </a:p>
          <a:p>
            <a:pPr marL="285750" indent="-285750">
              <a:buFont typeface="Ericsson Hilda" panose="00000500000000000000" pitchFamily="2" charset="0"/>
              <a:buChar char="—"/>
            </a:pPr>
            <a:endParaRPr lang="en-US" sz="2000" kern="1000" spc="-30" dirty="0"/>
          </a:p>
          <a:p>
            <a:pPr marL="285750" indent="-285750">
              <a:buFont typeface="Ericsson Hilda" panose="00000500000000000000" pitchFamily="2" charset="0"/>
              <a:buChar char="—"/>
            </a:pPr>
            <a:endParaRPr lang="en-US" sz="2000" kern="1000" spc="-30" dirty="0"/>
          </a:p>
          <a:p>
            <a:pPr marL="285750" indent="-285750">
              <a:buFont typeface="Ericsson Hilda" panose="00000500000000000000" pitchFamily="2" charset="0"/>
              <a:buChar char="—"/>
            </a:pPr>
            <a:endParaRPr lang="en-US" sz="2000" kern="1000" spc="-30" dirty="0"/>
          </a:p>
          <a:p>
            <a:pPr marL="285750" indent="-285750">
              <a:buFont typeface="Ericsson Hilda" panose="00000500000000000000" pitchFamily="2" charset="0"/>
              <a:buChar char="—"/>
            </a:pPr>
            <a:endParaRPr lang="en-US" sz="2000" kern="1000" spc="-30" dirty="0"/>
          </a:p>
          <a:p>
            <a:pPr marL="285750" indent="-285750">
              <a:buFont typeface="Ericsson Hilda" panose="00000500000000000000" pitchFamily="2" charset="0"/>
              <a:buChar char="—"/>
            </a:pPr>
            <a:endParaRPr lang="en-US" sz="2000" kern="1000" spc="-30" dirty="0"/>
          </a:p>
          <a:p>
            <a:pPr marL="285750" indent="-285750">
              <a:buFont typeface="Ericsson Hilda" panose="00000500000000000000" pitchFamily="2" charset="0"/>
              <a:buChar char="—"/>
            </a:pPr>
            <a:endParaRPr lang="en-US" sz="2000" kern="1000" spc="-30" dirty="0"/>
          </a:p>
          <a:p>
            <a:pPr marL="285750" indent="-285750">
              <a:buFont typeface="Ericsson Hilda" panose="00000500000000000000" pitchFamily="2" charset="0"/>
              <a:buChar char="—"/>
            </a:pPr>
            <a:endParaRPr lang="en-US" sz="2000" kern="1000" spc="-30" dirty="0"/>
          </a:p>
          <a:p>
            <a:pPr marL="285750" indent="-285750">
              <a:buFont typeface="Ericsson Hilda" panose="00000500000000000000" pitchFamily="2" charset="0"/>
              <a:buChar char="—"/>
            </a:pPr>
            <a:endParaRPr lang="en-US" sz="2000" kern="1000" spc="-30" dirty="0"/>
          </a:p>
          <a:p>
            <a:pPr marL="285750" indent="-285750">
              <a:buFont typeface="Ericsson Hilda" panose="00000500000000000000" pitchFamily="2" charset="0"/>
              <a:buChar char="—"/>
            </a:pPr>
            <a:endParaRPr lang="ro-RO" sz="2000" kern="1000" spc="-30" dirty="0"/>
          </a:p>
        </p:txBody>
      </p:sp>
      <p:pic>
        <p:nvPicPr>
          <p:cNvPr id="5" name="Picture 4">
            <a:extLst>
              <a:ext uri="{FF2B5EF4-FFF2-40B4-BE49-F238E27FC236}">
                <a16:creationId xmlns:a16="http://schemas.microsoft.com/office/drawing/2014/main" id="{D5E0E49D-D213-4A22-B777-E31E58E971E8}"/>
              </a:ext>
            </a:extLst>
          </p:cNvPr>
          <p:cNvPicPr>
            <a:picLocks noChangeAspect="1"/>
          </p:cNvPicPr>
          <p:nvPr/>
        </p:nvPicPr>
        <p:blipFill>
          <a:blip r:embed="rId3"/>
          <a:stretch>
            <a:fillRect/>
          </a:stretch>
        </p:blipFill>
        <p:spPr>
          <a:xfrm>
            <a:off x="5308847" y="1748901"/>
            <a:ext cx="6197031" cy="4563122"/>
          </a:xfrm>
          <a:prstGeom prst="rect">
            <a:avLst/>
          </a:prstGeom>
        </p:spPr>
      </p:pic>
    </p:spTree>
    <p:extLst>
      <p:ext uri="{BB962C8B-B14F-4D97-AF65-F5344CB8AC3E}">
        <p14:creationId xmlns:p14="http://schemas.microsoft.com/office/powerpoint/2010/main" val="2124478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28546D-9BB3-45E8-9A0F-BCAF55314A1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10942" b="4692"/>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F0E53336-6C00-44A5-B39A-F9C70AFA5F09}"/>
              </a:ext>
            </a:extLst>
          </p:cNvPr>
          <p:cNvSpPr>
            <a:spLocks noGrp="1"/>
          </p:cNvSpPr>
          <p:nvPr>
            <p:ph sz="quarter" idx="10"/>
          </p:nvPr>
        </p:nvSpPr>
        <p:spPr>
          <a:xfrm>
            <a:off x="830461" y="266330"/>
            <a:ext cx="10531078" cy="5770486"/>
          </a:xfrm>
        </p:spPr>
        <p:txBody>
          <a:bodyPr/>
          <a:lstStyle/>
          <a:p>
            <a:pPr marL="0" indent="0" algn="ctr">
              <a:buNone/>
            </a:pPr>
            <a:endParaRPr lang="sv-SE" sz="6000" dirty="0"/>
          </a:p>
          <a:p>
            <a:pPr marL="0" indent="0" algn="ctr">
              <a:buNone/>
            </a:pPr>
            <a:r>
              <a:rPr lang="ro-RO" sz="6000" dirty="0">
                <a:solidFill>
                  <a:schemeClr val="bg1"/>
                </a:solidFill>
              </a:rPr>
              <a:t>Congratulations all </a:t>
            </a:r>
          </a:p>
          <a:p>
            <a:pPr marL="0" indent="0" algn="ctr">
              <a:buNone/>
            </a:pPr>
            <a:r>
              <a:rPr lang="ro-RO" sz="6000" dirty="0">
                <a:solidFill>
                  <a:schemeClr val="bg1"/>
                </a:solidFill>
              </a:rPr>
              <a:t>&amp; thank you </a:t>
            </a:r>
          </a:p>
          <a:p>
            <a:pPr marL="0" indent="0" algn="ctr">
              <a:buNone/>
            </a:pPr>
            <a:r>
              <a:rPr lang="ro-RO" sz="6000" dirty="0">
                <a:solidFill>
                  <a:schemeClr val="bg1"/>
                </a:solidFill>
              </a:rPr>
              <a:t>for you amazing contributions!</a:t>
            </a:r>
            <a:endParaRPr lang="sv-SE" sz="6000" dirty="0">
              <a:solidFill>
                <a:schemeClr val="bg1"/>
              </a:solidFill>
            </a:endParaRPr>
          </a:p>
          <a:p>
            <a:pPr algn="ctr"/>
            <a:endParaRPr lang="sv-SE" sz="6000" dirty="0"/>
          </a:p>
        </p:txBody>
      </p:sp>
      <p:pic>
        <p:nvPicPr>
          <p:cNvPr id="8" name="Graphic 7">
            <a:extLst>
              <a:ext uri="{FF2B5EF4-FFF2-40B4-BE49-F238E27FC236}">
                <a16:creationId xmlns:a16="http://schemas.microsoft.com/office/drawing/2014/main" id="{44088CA7-D9A6-4032-93F4-2C73E871CBDD}"/>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467397" y="538208"/>
            <a:ext cx="245178" cy="245178"/>
          </a:xfrm>
          <a:prstGeom prst="rect">
            <a:avLst/>
          </a:prstGeom>
        </p:spPr>
      </p:pic>
    </p:spTree>
    <p:extLst>
      <p:ext uri="{BB962C8B-B14F-4D97-AF65-F5344CB8AC3E}">
        <p14:creationId xmlns:p14="http://schemas.microsoft.com/office/powerpoint/2010/main" val="2082360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2111C-3E97-4EA6-9FFB-80F1C3C5EB47}"/>
              </a:ext>
            </a:extLst>
          </p:cNvPr>
          <p:cNvSpPr>
            <a:spLocks noGrp="1"/>
          </p:cNvSpPr>
          <p:nvPr>
            <p:ph type="ctrTitle"/>
          </p:nvPr>
        </p:nvSpPr>
        <p:spPr/>
        <p:txBody>
          <a:bodyPr/>
          <a:lstStyle/>
          <a:p>
            <a:br>
              <a:rPr lang="ro-RO" sz="10000" dirty="0"/>
            </a:br>
            <a:r>
              <a:rPr lang="ro-RO" sz="10000" dirty="0"/>
              <a:t>Thank you!</a:t>
            </a:r>
          </a:p>
        </p:txBody>
      </p:sp>
    </p:spTree>
    <p:extLst>
      <p:ext uri="{BB962C8B-B14F-4D97-AF65-F5344CB8AC3E}">
        <p14:creationId xmlns:p14="http://schemas.microsoft.com/office/powerpoint/2010/main" val="3503477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A377B4-E61C-4246-8835-C1C8E9AA824F}"/>
              </a:ext>
            </a:extLst>
          </p:cNvPr>
          <p:cNvSpPr>
            <a:spLocks noGrp="1"/>
          </p:cNvSpPr>
          <p:nvPr>
            <p:ph sz="quarter" idx="11"/>
          </p:nvPr>
        </p:nvSpPr>
        <p:spPr/>
        <p:txBody>
          <a:bodyPr/>
          <a:lstStyle/>
          <a:p>
            <a:pPr>
              <a:spcAft>
                <a:spcPts val="600"/>
              </a:spcAft>
            </a:pPr>
            <a:r>
              <a:rPr lang="pt-BR" dirty="0"/>
              <a:t>BMAS Leadership Address</a:t>
            </a:r>
          </a:p>
          <a:p>
            <a:pPr>
              <a:spcAft>
                <a:spcPts val="600"/>
              </a:spcAft>
            </a:pPr>
            <a:r>
              <a:rPr lang="pt-BR" dirty="0"/>
              <a:t>Enhanced Data Analytics  - Journey </a:t>
            </a:r>
          </a:p>
          <a:p>
            <a:pPr>
              <a:spcAft>
                <a:spcPts val="600"/>
              </a:spcAft>
            </a:pPr>
            <a:r>
              <a:rPr lang="pt-BR" dirty="0"/>
              <a:t>Data Driven Operations </a:t>
            </a:r>
          </a:p>
          <a:p>
            <a:pPr>
              <a:spcAft>
                <a:spcPts val="600"/>
              </a:spcAft>
            </a:pPr>
            <a:r>
              <a:rPr lang="pt-BR" dirty="0"/>
              <a:t>BMAS Hackathon 3.0 - Statistics</a:t>
            </a:r>
          </a:p>
          <a:p>
            <a:pPr>
              <a:spcAft>
                <a:spcPts val="600"/>
              </a:spcAft>
            </a:pPr>
            <a:r>
              <a:rPr lang="pt-BR" dirty="0"/>
              <a:t>10 Finalist teams</a:t>
            </a:r>
          </a:p>
          <a:p>
            <a:pPr>
              <a:spcAft>
                <a:spcPts val="600"/>
              </a:spcAft>
            </a:pPr>
            <a:r>
              <a:rPr lang="pt-BR" dirty="0"/>
              <a:t>Final Winners announcement &amp; Prize distribution</a:t>
            </a:r>
          </a:p>
          <a:p>
            <a:pPr>
              <a:spcAft>
                <a:spcPts val="600"/>
              </a:spcAft>
            </a:pPr>
            <a:r>
              <a:rPr lang="pt-BR" dirty="0"/>
              <a:t>Organizing team Award</a:t>
            </a:r>
          </a:p>
          <a:p>
            <a:pPr>
              <a:spcAft>
                <a:spcPts val="600"/>
              </a:spcAft>
            </a:pPr>
            <a:r>
              <a:rPr lang="pt-BR" dirty="0"/>
              <a:t>Closure Note </a:t>
            </a:r>
          </a:p>
        </p:txBody>
      </p:sp>
      <p:sp>
        <p:nvSpPr>
          <p:cNvPr id="3" name="Title 2">
            <a:extLst>
              <a:ext uri="{FF2B5EF4-FFF2-40B4-BE49-F238E27FC236}">
                <a16:creationId xmlns:a16="http://schemas.microsoft.com/office/drawing/2014/main" id="{27BC608A-7274-42DD-BC0B-E95733B2E944}"/>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2425880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BC608A-7274-42DD-BC0B-E95733B2E944}"/>
              </a:ext>
            </a:extLst>
          </p:cNvPr>
          <p:cNvSpPr>
            <a:spLocks noGrp="1"/>
          </p:cNvSpPr>
          <p:nvPr>
            <p:ph type="title"/>
          </p:nvPr>
        </p:nvSpPr>
        <p:spPr/>
        <p:txBody>
          <a:bodyPr/>
          <a:lstStyle/>
          <a:p>
            <a:pPr>
              <a:spcAft>
                <a:spcPts val="600"/>
              </a:spcAft>
            </a:pPr>
            <a:r>
              <a:rPr lang="pt-BR" dirty="0"/>
              <a:t>BMAS Leadership Address</a:t>
            </a:r>
          </a:p>
        </p:txBody>
      </p:sp>
      <p:pic>
        <p:nvPicPr>
          <p:cNvPr id="1027" name="Picture 16" descr="cid:image007.png@01D59BAD.60EF7150">
            <a:extLst>
              <a:ext uri="{FF2B5EF4-FFF2-40B4-BE49-F238E27FC236}">
                <a16:creationId xmlns:a16="http://schemas.microsoft.com/office/drawing/2014/main" id="{552018A9-4C9A-4239-805B-8005D42654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3948" y="1802167"/>
            <a:ext cx="3714981" cy="302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9C33B02F-CBF1-438C-8C89-CC7AB4AAE13B}"/>
              </a:ext>
            </a:extLst>
          </p:cNvPr>
          <p:cNvSpPr/>
          <p:nvPr/>
        </p:nvSpPr>
        <p:spPr bwMode="auto">
          <a:xfrm>
            <a:off x="7683948" y="4823730"/>
            <a:ext cx="3714980" cy="878889"/>
          </a:xfrm>
          <a:prstGeom prst="rect">
            <a:avLst/>
          </a:prstGeom>
          <a:solidFill>
            <a:schemeClr val="bg2">
              <a:lumMod val="50000"/>
            </a:schemeClr>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R="0" algn="l" defTabSz="914400" rtl="0" eaLnBrk="1" fontAlgn="base" latinLnBrk="0" hangingPunct="1">
              <a:lnSpc>
                <a:spcPct val="100000"/>
              </a:lnSpc>
              <a:spcBef>
                <a:spcPts val="300"/>
              </a:spcBef>
              <a:spcAft>
                <a:spcPct val="0"/>
              </a:spcAft>
              <a:buClrTx/>
              <a:buSzTx/>
              <a:tabLst/>
            </a:pPr>
            <a:r>
              <a:rPr lang="en-US" sz="2000" dirty="0">
                <a:solidFill>
                  <a:schemeClr val="bg1"/>
                </a:solidFill>
              </a:rPr>
              <a:t>Bradley Mead</a:t>
            </a:r>
          </a:p>
          <a:p>
            <a:pPr marR="0" algn="l" defTabSz="914400" rtl="0" eaLnBrk="1" fontAlgn="base" latinLnBrk="0" hangingPunct="1">
              <a:lnSpc>
                <a:spcPct val="100000"/>
              </a:lnSpc>
              <a:spcBef>
                <a:spcPts val="300"/>
              </a:spcBef>
              <a:spcAft>
                <a:spcPct val="0"/>
              </a:spcAft>
              <a:buClrTx/>
              <a:buSzTx/>
              <a:tabLst/>
            </a:pPr>
            <a:r>
              <a:rPr lang="en-US" sz="2000" dirty="0">
                <a:solidFill>
                  <a:schemeClr val="bg1"/>
                </a:solidFill>
              </a:rPr>
              <a:t>Head of MS Networks</a:t>
            </a:r>
          </a:p>
        </p:txBody>
      </p:sp>
      <p:pic>
        <p:nvPicPr>
          <p:cNvPr id="4" name="Picture 3">
            <a:extLst>
              <a:ext uri="{FF2B5EF4-FFF2-40B4-BE49-F238E27FC236}">
                <a16:creationId xmlns:a16="http://schemas.microsoft.com/office/drawing/2014/main" id="{54C05CA9-3138-4A74-91F5-361A4E04EDC3}"/>
              </a:ext>
            </a:extLst>
          </p:cNvPr>
          <p:cNvPicPr>
            <a:picLocks noChangeAspect="1"/>
          </p:cNvPicPr>
          <p:nvPr/>
        </p:nvPicPr>
        <p:blipFill>
          <a:blip r:embed="rId4"/>
          <a:stretch>
            <a:fillRect/>
          </a:stretch>
        </p:blipFill>
        <p:spPr>
          <a:xfrm>
            <a:off x="1508505" y="2221209"/>
            <a:ext cx="4587495" cy="2602521"/>
          </a:xfrm>
          <a:prstGeom prst="rect">
            <a:avLst/>
          </a:prstGeom>
        </p:spPr>
      </p:pic>
    </p:spTree>
    <p:extLst>
      <p:ext uri="{BB962C8B-B14F-4D97-AF65-F5344CB8AC3E}">
        <p14:creationId xmlns:p14="http://schemas.microsoft.com/office/powerpoint/2010/main" val="2158370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E0CD27-6D33-41A1-8495-540935B45392}"/>
              </a:ext>
            </a:extLst>
          </p:cNvPr>
          <p:cNvSpPr/>
          <p:nvPr/>
        </p:nvSpPr>
        <p:spPr bwMode="auto">
          <a:xfrm>
            <a:off x="7683948" y="1802167"/>
            <a:ext cx="3714980" cy="3021563"/>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r>
              <a:rPr kumimoji="0" lang="en-US" sz="2000" b="0" i="0" u="none" strike="noStrike" cap="none" normalizeH="0" baseline="0" dirty="0">
                <a:ln>
                  <a:noFill/>
                </a:ln>
                <a:solidFill>
                  <a:schemeClr val="bg1"/>
                </a:solidFill>
                <a:effectLst/>
                <a:latin typeface="+mn-lt"/>
              </a:rPr>
              <a:t>Add Photo</a:t>
            </a:r>
          </a:p>
        </p:txBody>
      </p:sp>
      <p:sp>
        <p:nvSpPr>
          <p:cNvPr id="2" name="Content Placeholder 1">
            <a:extLst>
              <a:ext uri="{FF2B5EF4-FFF2-40B4-BE49-F238E27FC236}">
                <a16:creationId xmlns:a16="http://schemas.microsoft.com/office/drawing/2014/main" id="{B7A377B4-E61C-4246-8835-C1C8E9AA824F}"/>
              </a:ext>
            </a:extLst>
          </p:cNvPr>
          <p:cNvSpPr>
            <a:spLocks noGrp="1"/>
          </p:cNvSpPr>
          <p:nvPr>
            <p:ph sz="quarter" idx="11"/>
          </p:nvPr>
        </p:nvSpPr>
        <p:spPr>
          <a:xfrm>
            <a:off x="656978" y="1802167"/>
            <a:ext cx="5504125" cy="4435120"/>
          </a:xfrm>
        </p:spPr>
        <p:txBody>
          <a:bodyPr/>
          <a:lstStyle/>
          <a:p>
            <a:pPr>
              <a:spcAft>
                <a:spcPts val="600"/>
              </a:spcAft>
            </a:pPr>
            <a:r>
              <a:rPr lang="pt-BR" dirty="0"/>
              <a:t>Add content</a:t>
            </a:r>
          </a:p>
        </p:txBody>
      </p:sp>
      <p:sp>
        <p:nvSpPr>
          <p:cNvPr id="3" name="Title 2">
            <a:extLst>
              <a:ext uri="{FF2B5EF4-FFF2-40B4-BE49-F238E27FC236}">
                <a16:creationId xmlns:a16="http://schemas.microsoft.com/office/drawing/2014/main" id="{27BC608A-7274-42DD-BC0B-E95733B2E944}"/>
              </a:ext>
            </a:extLst>
          </p:cNvPr>
          <p:cNvSpPr>
            <a:spLocks noGrp="1"/>
          </p:cNvSpPr>
          <p:nvPr>
            <p:ph type="title"/>
          </p:nvPr>
        </p:nvSpPr>
        <p:spPr/>
        <p:txBody>
          <a:bodyPr/>
          <a:lstStyle/>
          <a:p>
            <a:pPr>
              <a:spcAft>
                <a:spcPts val="600"/>
              </a:spcAft>
            </a:pPr>
            <a:r>
              <a:rPr lang="pt-BR" dirty="0"/>
              <a:t>BMAS Leadership Address</a:t>
            </a:r>
          </a:p>
        </p:txBody>
      </p:sp>
      <p:sp>
        <p:nvSpPr>
          <p:cNvPr id="6" name="Rectangle 5">
            <a:extLst>
              <a:ext uri="{FF2B5EF4-FFF2-40B4-BE49-F238E27FC236}">
                <a16:creationId xmlns:a16="http://schemas.microsoft.com/office/drawing/2014/main" id="{16A2536C-DCA5-424A-96E0-59E2D77FD41E}"/>
              </a:ext>
            </a:extLst>
          </p:cNvPr>
          <p:cNvSpPr/>
          <p:nvPr/>
        </p:nvSpPr>
        <p:spPr bwMode="auto">
          <a:xfrm>
            <a:off x="7683948" y="4823730"/>
            <a:ext cx="3714980" cy="878889"/>
          </a:xfrm>
          <a:prstGeom prst="rect">
            <a:avLst/>
          </a:prstGeom>
          <a:solidFill>
            <a:schemeClr val="bg2">
              <a:lumMod val="50000"/>
            </a:schemeClr>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R="0" algn="l" defTabSz="914400" rtl="0" eaLnBrk="1" fontAlgn="base" latinLnBrk="0" hangingPunct="1">
              <a:lnSpc>
                <a:spcPct val="100000"/>
              </a:lnSpc>
              <a:spcBef>
                <a:spcPts val="300"/>
              </a:spcBef>
              <a:spcAft>
                <a:spcPct val="0"/>
              </a:spcAft>
              <a:buClrTx/>
              <a:buSzTx/>
              <a:tabLst/>
            </a:pPr>
            <a:r>
              <a:rPr lang="en-US" sz="2000" dirty="0">
                <a:solidFill>
                  <a:schemeClr val="bg1"/>
                </a:solidFill>
              </a:rPr>
              <a:t>Chris Neville</a:t>
            </a:r>
          </a:p>
        </p:txBody>
      </p:sp>
    </p:spTree>
    <p:extLst>
      <p:ext uri="{BB962C8B-B14F-4D97-AF65-F5344CB8AC3E}">
        <p14:creationId xmlns:p14="http://schemas.microsoft.com/office/powerpoint/2010/main" val="1512134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Bildobjekt 13" descr="DA1900-33147-LM000185.jpg_3.jpg"/>
          <p:cNvPicPr>
            <a:picLocks noChangeAspect="1"/>
          </p:cNvPicPr>
          <p:nvPr/>
        </p:nvPicPr>
        <p:blipFill>
          <a:blip r:embed="rId3" cstate="email">
            <a:lum bright="-6000"/>
            <a:extLst>
              <a:ext uri="{28A0092B-C50C-407E-A947-70E740481C1C}">
                <a14:useLocalDpi xmlns:a14="http://schemas.microsoft.com/office/drawing/2010/main" val="0"/>
              </a:ext>
            </a:extLst>
          </a:blip>
          <a:srcRect/>
          <a:stretch>
            <a:fillRect/>
          </a:stretch>
        </p:blipFill>
        <p:spPr>
          <a:xfrm>
            <a:off x="0" y="0"/>
            <a:ext cx="9064101" cy="6858000"/>
          </a:xfrm>
          <a:prstGeom prst="rect">
            <a:avLst/>
          </a:prstGeom>
        </p:spPr>
      </p:pic>
      <p:pic>
        <p:nvPicPr>
          <p:cNvPr id="4" name="Picture 3">
            <a:extLst>
              <a:ext uri="{FF2B5EF4-FFF2-40B4-BE49-F238E27FC236}">
                <a16:creationId xmlns:a16="http://schemas.microsoft.com/office/drawing/2014/main" id="{F76A7484-D2FE-4BCF-B6C8-CDCD247C65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1507" y="0"/>
            <a:ext cx="6350493" cy="6858000"/>
          </a:xfrm>
          <a:prstGeom prst="rect">
            <a:avLst/>
          </a:prstGeom>
        </p:spPr>
      </p:pic>
      <p:pic>
        <p:nvPicPr>
          <p:cNvPr id="10" name="Graphic 9">
            <a:extLst>
              <a:ext uri="{FF2B5EF4-FFF2-40B4-BE49-F238E27FC236}">
                <a16:creationId xmlns:a16="http://schemas.microsoft.com/office/drawing/2014/main" id="{79815511-CA0F-48A3-9E63-46CF92E53E5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487410" y="476250"/>
            <a:ext cx="261523" cy="261523"/>
          </a:xfrm>
          <a:prstGeom prst="rect">
            <a:avLst/>
          </a:prstGeom>
        </p:spPr>
      </p:pic>
      <p:sp>
        <p:nvSpPr>
          <p:cNvPr id="3" name="Title 2">
            <a:extLst>
              <a:ext uri="{FF2B5EF4-FFF2-40B4-BE49-F238E27FC236}">
                <a16:creationId xmlns:a16="http://schemas.microsoft.com/office/drawing/2014/main" id="{B9153E5B-0313-48A1-9C75-4D0481804FB1}"/>
              </a:ext>
            </a:extLst>
          </p:cNvPr>
          <p:cNvSpPr>
            <a:spLocks noGrp="1"/>
          </p:cNvSpPr>
          <p:nvPr>
            <p:ph type="title"/>
          </p:nvPr>
        </p:nvSpPr>
        <p:spPr/>
        <p:txBody>
          <a:bodyPr/>
          <a:lstStyle/>
          <a:p>
            <a:r>
              <a:rPr lang="en-US" dirty="0">
                <a:solidFill>
                  <a:schemeClr val="bg1"/>
                </a:solidFill>
              </a:rPr>
              <a:t>Enhanced Data Analytics - Journey</a:t>
            </a:r>
            <a:br>
              <a:rPr lang="en-US" dirty="0">
                <a:solidFill>
                  <a:schemeClr val="bg1"/>
                </a:solidFill>
              </a:rPr>
            </a:br>
            <a:r>
              <a:rPr lang="en-US" sz="2800" dirty="0">
                <a:solidFill>
                  <a:schemeClr val="bg1"/>
                </a:solidFill>
              </a:rPr>
              <a:t>From Normal Ops to AI/ML driven Operations</a:t>
            </a:r>
            <a:endParaRPr lang="en-US" sz="3200" dirty="0">
              <a:solidFill>
                <a:schemeClr val="bg1"/>
              </a:solidFill>
            </a:endParaRPr>
          </a:p>
        </p:txBody>
      </p:sp>
      <p:sp>
        <p:nvSpPr>
          <p:cNvPr id="13" name="TextBox 22">
            <a:extLst>
              <a:ext uri="{FF2B5EF4-FFF2-40B4-BE49-F238E27FC236}">
                <a16:creationId xmlns:a16="http://schemas.microsoft.com/office/drawing/2014/main" id="{37C437A5-3D0C-4C47-A0BB-DB433CD19B27}"/>
              </a:ext>
            </a:extLst>
          </p:cNvPr>
          <p:cNvSpPr txBox="1">
            <a:spLocks noChangeArrowheads="1"/>
          </p:cNvSpPr>
          <p:nvPr/>
        </p:nvSpPr>
        <p:spPr bwMode="auto">
          <a:xfrm>
            <a:off x="477838" y="4070350"/>
            <a:ext cx="2593975" cy="2089150"/>
          </a:xfrm>
          <a:prstGeom prst="rect">
            <a:avLst/>
          </a:prstGeom>
          <a:noFill/>
          <a:ln w="9525">
            <a:noFill/>
            <a:miter lim="800000"/>
            <a:headEnd/>
            <a:tailEnd/>
          </a:ln>
        </p:spPr>
        <p:txBody>
          <a:bodyPr lIns="0" tIns="0" rIns="0" bIns="0">
            <a:prstTxWarp prst="textNoShape">
              <a:avLst/>
            </a:prstTxWarp>
          </a:bodyPr>
          <a:lstStyle/>
          <a:p>
            <a:r>
              <a:rPr lang="en-US" sz="4800" dirty="0">
                <a:solidFill>
                  <a:srgbClr val="FFFFFF"/>
                </a:solidFill>
                <a:latin typeface="+mj-lt"/>
                <a:ea typeface="Ericsson Hilda" pitchFamily="4" charset="0"/>
                <a:cs typeface="Ericsson Hilda Light"/>
              </a:rPr>
              <a:t>02+</a:t>
            </a:r>
          </a:p>
          <a:p>
            <a:r>
              <a:rPr lang="en-US" dirty="0">
                <a:solidFill>
                  <a:srgbClr val="FFFFFF"/>
                </a:solidFill>
                <a:ea typeface="Ericsson Hilda" pitchFamily="4" charset="0"/>
                <a:cs typeface="Ericsson Hilda Light"/>
              </a:rPr>
              <a:t>Years of </a:t>
            </a:r>
            <a:br>
              <a:rPr lang="en-US" dirty="0">
                <a:solidFill>
                  <a:srgbClr val="FFFFFF"/>
                </a:solidFill>
                <a:ea typeface="Ericsson Hilda" pitchFamily="4" charset="0"/>
                <a:cs typeface="Ericsson Hilda Light"/>
              </a:rPr>
            </a:br>
            <a:r>
              <a:rPr lang="en-US" dirty="0">
                <a:solidFill>
                  <a:srgbClr val="FFFFFF"/>
                </a:solidFill>
                <a:ea typeface="Ericsson Hilda" pitchFamily="4" charset="0"/>
                <a:cs typeface="Ericsson Hilda Light"/>
              </a:rPr>
              <a:t>enabling </a:t>
            </a:r>
            <a:br>
              <a:rPr lang="en-US" dirty="0">
                <a:solidFill>
                  <a:srgbClr val="FFFFFF"/>
                </a:solidFill>
                <a:ea typeface="Ericsson Hilda" pitchFamily="4" charset="0"/>
                <a:cs typeface="Ericsson Hilda Light"/>
              </a:rPr>
            </a:br>
            <a:r>
              <a:rPr lang="en-US" dirty="0">
                <a:solidFill>
                  <a:srgbClr val="FFFFFF"/>
                </a:solidFill>
                <a:ea typeface="Ericsson Hilda" pitchFamily="4" charset="0"/>
                <a:cs typeface="Ericsson Hilda Light"/>
              </a:rPr>
              <a:t>data driven Operations</a:t>
            </a:r>
          </a:p>
        </p:txBody>
      </p:sp>
      <p:sp>
        <p:nvSpPr>
          <p:cNvPr id="15" name="TextBox 22">
            <a:extLst>
              <a:ext uri="{FF2B5EF4-FFF2-40B4-BE49-F238E27FC236}">
                <a16:creationId xmlns:a16="http://schemas.microsoft.com/office/drawing/2014/main" id="{C30A4E91-C66D-46CF-8AA7-90B783D62382}"/>
              </a:ext>
            </a:extLst>
          </p:cNvPr>
          <p:cNvSpPr txBox="1">
            <a:spLocks noChangeArrowheads="1"/>
          </p:cNvSpPr>
          <p:nvPr/>
        </p:nvSpPr>
        <p:spPr bwMode="auto">
          <a:xfrm>
            <a:off x="3368675" y="4070350"/>
            <a:ext cx="2582863" cy="2089150"/>
          </a:xfrm>
          <a:prstGeom prst="rect">
            <a:avLst/>
          </a:prstGeom>
          <a:noFill/>
          <a:ln w="9525">
            <a:noFill/>
            <a:miter lim="800000"/>
            <a:headEnd/>
            <a:tailEnd/>
          </a:ln>
        </p:spPr>
        <p:txBody>
          <a:bodyPr lIns="0" tIns="0" rIns="0" bIns="0">
            <a:prstTxWarp prst="textNoShape">
              <a:avLst/>
            </a:prstTxWarp>
          </a:bodyPr>
          <a:lstStyle/>
          <a:p>
            <a:r>
              <a:rPr lang="en-US" sz="4800" dirty="0">
                <a:solidFill>
                  <a:srgbClr val="FFFFFF"/>
                </a:solidFill>
                <a:latin typeface="+mj-lt"/>
                <a:ea typeface="Ericsson Hilda" pitchFamily="4" charset="0"/>
                <a:cs typeface="Ericsson Hilda Light"/>
              </a:rPr>
              <a:t>95%</a:t>
            </a:r>
          </a:p>
          <a:p>
            <a:r>
              <a:rPr lang="en-US" dirty="0">
                <a:solidFill>
                  <a:srgbClr val="FFFFFF"/>
                </a:solidFill>
                <a:ea typeface="Ericsson Hilda" pitchFamily="4" charset="0"/>
                <a:cs typeface="Ericsson Hilda Light"/>
              </a:rPr>
              <a:t>Of  the deliverables</a:t>
            </a:r>
          </a:p>
          <a:p>
            <a:r>
              <a:rPr lang="en-US" dirty="0">
                <a:solidFill>
                  <a:srgbClr val="FFFFFF"/>
                </a:solidFill>
                <a:ea typeface="Ericsson Hilda" pitchFamily="4" charset="0"/>
                <a:cs typeface="Ericsson Hilda Light"/>
              </a:rPr>
              <a:t>are E2E</a:t>
            </a:r>
          </a:p>
          <a:p>
            <a:r>
              <a:rPr lang="en-US" dirty="0">
                <a:solidFill>
                  <a:srgbClr val="FFFFFF"/>
                </a:solidFill>
                <a:ea typeface="Ericsson Hilda" pitchFamily="4" charset="0"/>
                <a:cs typeface="Ericsson Hilda Light"/>
              </a:rPr>
              <a:t>Automated</a:t>
            </a:r>
          </a:p>
        </p:txBody>
      </p:sp>
      <p:sp>
        <p:nvSpPr>
          <p:cNvPr id="17" name="TextBox 22">
            <a:extLst>
              <a:ext uri="{FF2B5EF4-FFF2-40B4-BE49-F238E27FC236}">
                <a16:creationId xmlns:a16="http://schemas.microsoft.com/office/drawing/2014/main" id="{26149A86-B4DB-4485-9340-1E7F22012129}"/>
              </a:ext>
            </a:extLst>
          </p:cNvPr>
          <p:cNvSpPr txBox="1">
            <a:spLocks noChangeArrowheads="1"/>
          </p:cNvSpPr>
          <p:nvPr/>
        </p:nvSpPr>
        <p:spPr bwMode="auto">
          <a:xfrm>
            <a:off x="6248400" y="4070350"/>
            <a:ext cx="2584450" cy="2089150"/>
          </a:xfrm>
          <a:prstGeom prst="rect">
            <a:avLst/>
          </a:prstGeom>
          <a:noFill/>
          <a:ln w="9525">
            <a:noFill/>
            <a:miter lim="800000"/>
            <a:headEnd/>
            <a:tailEnd/>
          </a:ln>
        </p:spPr>
        <p:txBody>
          <a:bodyPr lIns="0" tIns="0" rIns="0" bIns="0">
            <a:prstTxWarp prst="textNoShape">
              <a:avLst/>
            </a:prstTxWarp>
          </a:bodyPr>
          <a:lstStyle/>
          <a:p>
            <a:r>
              <a:rPr lang="en-US" sz="4800" dirty="0">
                <a:solidFill>
                  <a:srgbClr val="FFFFFF"/>
                </a:solidFill>
                <a:latin typeface="+mj-lt"/>
                <a:ea typeface="Ericsson Hilda" pitchFamily="4" charset="0"/>
                <a:cs typeface="Ericsson Hilda Light"/>
              </a:rPr>
              <a:t>80+</a:t>
            </a:r>
          </a:p>
          <a:p>
            <a:r>
              <a:rPr lang="en-US" dirty="0">
                <a:solidFill>
                  <a:srgbClr val="FFFFFF"/>
                </a:solidFill>
                <a:ea typeface="Ericsson Hilda" pitchFamily="4" charset="0"/>
                <a:cs typeface="Ericsson Hilda Light"/>
              </a:rPr>
              <a:t>MS Operations</a:t>
            </a:r>
            <a:br>
              <a:rPr lang="en-US" dirty="0">
                <a:solidFill>
                  <a:srgbClr val="FFFFFF"/>
                </a:solidFill>
                <a:ea typeface="Ericsson Hilda" pitchFamily="4" charset="0"/>
                <a:cs typeface="Ericsson Hilda Light"/>
              </a:rPr>
            </a:br>
            <a:r>
              <a:rPr lang="en-US" dirty="0">
                <a:solidFill>
                  <a:srgbClr val="FFFFFF"/>
                </a:solidFill>
                <a:ea typeface="Ericsson Hilda" pitchFamily="4" charset="0"/>
                <a:cs typeface="Ericsson Hilda Light"/>
              </a:rPr>
              <a:t>customers in </a:t>
            </a:r>
            <a:br>
              <a:rPr lang="en-US" dirty="0">
                <a:solidFill>
                  <a:srgbClr val="FFFFFF"/>
                </a:solidFill>
                <a:ea typeface="Ericsson Hilda" pitchFamily="4" charset="0"/>
                <a:cs typeface="Ericsson Hilda Light"/>
              </a:rPr>
            </a:br>
            <a:r>
              <a:rPr lang="en-US" dirty="0">
                <a:solidFill>
                  <a:srgbClr val="FFFFFF"/>
                </a:solidFill>
                <a:ea typeface="Ericsson Hilda" pitchFamily="4" charset="0"/>
                <a:cs typeface="Ericsson Hilda Light"/>
              </a:rPr>
              <a:t>2019</a:t>
            </a:r>
          </a:p>
        </p:txBody>
      </p:sp>
      <p:sp>
        <p:nvSpPr>
          <p:cNvPr id="18" name="TextBox 22">
            <a:extLst>
              <a:ext uri="{FF2B5EF4-FFF2-40B4-BE49-F238E27FC236}">
                <a16:creationId xmlns:a16="http://schemas.microsoft.com/office/drawing/2014/main" id="{8A650237-7CDC-4687-B349-E57671EB4A6B}"/>
              </a:ext>
            </a:extLst>
          </p:cNvPr>
          <p:cNvSpPr txBox="1">
            <a:spLocks noChangeArrowheads="1"/>
          </p:cNvSpPr>
          <p:nvPr/>
        </p:nvSpPr>
        <p:spPr bwMode="auto">
          <a:xfrm>
            <a:off x="9129713" y="4068763"/>
            <a:ext cx="2582862" cy="2089150"/>
          </a:xfrm>
          <a:prstGeom prst="rect">
            <a:avLst/>
          </a:prstGeom>
          <a:noFill/>
          <a:ln w="9525">
            <a:noFill/>
            <a:miter lim="800000"/>
            <a:headEnd/>
            <a:tailEnd/>
          </a:ln>
        </p:spPr>
        <p:txBody>
          <a:bodyPr lIns="0" tIns="0" rIns="0" bIns="0">
            <a:prstTxWarp prst="textNoShape">
              <a:avLst/>
            </a:prstTxWarp>
          </a:bodyPr>
          <a:lstStyle/>
          <a:p>
            <a:r>
              <a:rPr lang="en-US" sz="4800" dirty="0">
                <a:solidFill>
                  <a:srgbClr val="FFFFFF"/>
                </a:solidFill>
                <a:latin typeface="+mj-lt"/>
                <a:ea typeface="Ericsson Hilda" pitchFamily="4" charset="0"/>
                <a:cs typeface="Ericsson Hilda Light"/>
              </a:rPr>
              <a:t>10</a:t>
            </a:r>
          </a:p>
          <a:p>
            <a:r>
              <a:rPr lang="en-US" dirty="0">
                <a:solidFill>
                  <a:srgbClr val="FFFFFF"/>
                </a:solidFill>
                <a:ea typeface="Ericsson Hilda" pitchFamily="4" charset="0"/>
                <a:cs typeface="Ericsson Hilda Light"/>
              </a:rPr>
              <a:t>Models in </a:t>
            </a:r>
          </a:p>
          <a:p>
            <a:r>
              <a:rPr lang="en-US" dirty="0">
                <a:solidFill>
                  <a:srgbClr val="FFFFFF"/>
                </a:solidFill>
                <a:ea typeface="Ericsson Hilda" pitchFamily="4" charset="0"/>
                <a:cs typeface="Ericsson Hilda Light"/>
              </a:rPr>
              <a:t>Production from </a:t>
            </a:r>
            <a:br>
              <a:rPr lang="en-US" dirty="0">
                <a:solidFill>
                  <a:srgbClr val="FFFFFF"/>
                </a:solidFill>
                <a:ea typeface="Ericsson Hilda" pitchFamily="4" charset="0"/>
                <a:cs typeface="Ericsson Hilda Light"/>
              </a:rPr>
            </a:br>
            <a:r>
              <a:rPr lang="en-US" dirty="0">
                <a:solidFill>
                  <a:srgbClr val="FFFFFF"/>
                </a:solidFill>
                <a:ea typeface="Ericsson Hilda" pitchFamily="4" charset="0"/>
                <a:cs typeface="Ericsson Hilda Light"/>
              </a:rPr>
              <a:t>2017 to 2019</a:t>
            </a:r>
          </a:p>
        </p:txBody>
      </p:sp>
    </p:spTree>
    <p:extLst>
      <p:ext uri="{BB962C8B-B14F-4D97-AF65-F5344CB8AC3E}">
        <p14:creationId xmlns:p14="http://schemas.microsoft.com/office/powerpoint/2010/main" val="1179685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7" grpId="0"/>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Bildobjekt 12" descr="RGB_Don’t be on track with 5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a:xfrm>
            <a:off x="3687513" y="0"/>
            <a:ext cx="7026558" cy="6858000"/>
          </a:xfrm>
          <a:prstGeom prst="rect">
            <a:avLst/>
          </a:prstGeom>
        </p:spPr>
      </p:pic>
      <p:pic>
        <p:nvPicPr>
          <p:cNvPr id="15" name="Bildobjekt 14" descr="Skärmavbild 2018-02-20 kl. 17.11.29.png"/>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a:xfrm>
            <a:off x="8127999" y="0"/>
            <a:ext cx="4064001" cy="6858000"/>
          </a:xfrm>
          <a:prstGeom prst="rect">
            <a:avLst/>
          </a:prstGeom>
        </p:spPr>
      </p:pic>
      <p:pic>
        <p:nvPicPr>
          <p:cNvPr id="12" name="Bildobjekt 11" descr="Skärmavbild 2018-02-20 kl. 16.58.13.png"/>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a:xfrm>
            <a:off x="0" y="0"/>
            <a:ext cx="4063999" cy="6858000"/>
          </a:xfrm>
          <a:prstGeom prst="rect">
            <a:avLst/>
          </a:prstGeom>
        </p:spPr>
      </p:pic>
      <p:sp>
        <p:nvSpPr>
          <p:cNvPr id="4" name="Rubrik 3"/>
          <p:cNvSpPr>
            <a:spLocks noGrp="1"/>
          </p:cNvSpPr>
          <p:nvPr>
            <p:ph type="ctrTitle"/>
          </p:nvPr>
        </p:nvSpPr>
        <p:spPr>
          <a:xfrm>
            <a:off x="423430" y="2854818"/>
            <a:ext cx="8353425" cy="1148363"/>
          </a:xfrm>
        </p:spPr>
        <p:txBody>
          <a:bodyPr/>
          <a:lstStyle/>
          <a:p>
            <a:r>
              <a:rPr lang="en-US" sz="4000" dirty="0">
                <a:solidFill>
                  <a:schemeClr val="bg1"/>
                </a:solidFill>
              </a:rPr>
              <a:t>Three key requirements </a:t>
            </a:r>
          </a:p>
        </p:txBody>
      </p:sp>
      <p:pic>
        <p:nvPicPr>
          <p:cNvPr id="10" name="Graphic 9">
            <a:extLst>
              <a:ext uri="{FF2B5EF4-FFF2-40B4-BE49-F238E27FC236}">
                <a16:creationId xmlns:a16="http://schemas.microsoft.com/office/drawing/2014/main" id="{3D1A8740-0D06-4E15-9CA3-CD040E1295E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87410" y="476250"/>
            <a:ext cx="261523" cy="261523"/>
          </a:xfrm>
          <a:prstGeom prst="rect">
            <a:avLst/>
          </a:prstGeom>
        </p:spPr>
      </p:pic>
      <p:sp>
        <p:nvSpPr>
          <p:cNvPr id="14" name="TextBox 23">
            <a:extLst>
              <a:ext uri="{FF2B5EF4-FFF2-40B4-BE49-F238E27FC236}">
                <a16:creationId xmlns:a16="http://schemas.microsoft.com/office/drawing/2014/main" id="{F2C5E474-A988-4243-8355-B2F8084A79E6}"/>
              </a:ext>
            </a:extLst>
          </p:cNvPr>
          <p:cNvSpPr txBox="1"/>
          <p:nvPr/>
        </p:nvSpPr>
        <p:spPr>
          <a:xfrm>
            <a:off x="479425" y="4148138"/>
            <a:ext cx="3578225" cy="2089150"/>
          </a:xfrm>
          <a:prstGeom prst="rect">
            <a:avLst/>
          </a:prstGeom>
          <a:noFill/>
          <a:ln>
            <a:noFill/>
          </a:ln>
        </p:spPr>
        <p:txBody>
          <a:bodyPr lIns="72000" tIns="36000" rIns="0" bIns="0" anchor="b"/>
          <a:lstStyle/>
          <a:p>
            <a:pPr lvl="0" fontAlgn="base">
              <a:spcBef>
                <a:spcPts val="300"/>
              </a:spcBef>
              <a:spcAft>
                <a:spcPct val="0"/>
              </a:spcAft>
            </a:pPr>
            <a:r>
              <a:rPr lang="en-US" sz="2500" dirty="0">
                <a:solidFill>
                  <a:srgbClr val="FFFFFF"/>
                </a:solidFill>
                <a:latin typeface="+mj-lt"/>
                <a:ea typeface="Ericsson Hilda Light" pitchFamily="1" charset="0"/>
                <a:cs typeface="Ericsson Hilda Light" pitchFamily="1" charset="0"/>
              </a:rPr>
              <a:t>EOE </a:t>
            </a:r>
            <a:endParaRPr lang="en-US" sz="2500" dirty="0">
              <a:latin typeface="+mj-lt"/>
              <a:ea typeface="+mn-ea"/>
              <a:cs typeface="Ericsson Hilda Light"/>
            </a:endParaRPr>
          </a:p>
        </p:txBody>
      </p:sp>
      <p:sp>
        <p:nvSpPr>
          <p:cNvPr id="16" name="TextBox 23">
            <a:extLst>
              <a:ext uri="{FF2B5EF4-FFF2-40B4-BE49-F238E27FC236}">
                <a16:creationId xmlns:a16="http://schemas.microsoft.com/office/drawing/2014/main" id="{847D6D42-7CD6-4ACB-BBA2-4A0A5DE37BF0}"/>
              </a:ext>
            </a:extLst>
          </p:cNvPr>
          <p:cNvSpPr txBox="1"/>
          <p:nvPr/>
        </p:nvSpPr>
        <p:spPr>
          <a:xfrm>
            <a:off x="8208132" y="4148138"/>
            <a:ext cx="3578225" cy="2089150"/>
          </a:xfrm>
          <a:prstGeom prst="rect">
            <a:avLst/>
          </a:prstGeom>
          <a:noFill/>
          <a:ln>
            <a:noFill/>
          </a:ln>
        </p:spPr>
        <p:txBody>
          <a:bodyPr lIns="72000" tIns="36000" rIns="0" bIns="0" anchor="b"/>
          <a:lstStyle/>
          <a:p>
            <a:pPr lvl="0" fontAlgn="base">
              <a:spcBef>
                <a:spcPts val="300"/>
              </a:spcBef>
              <a:spcAft>
                <a:spcPct val="0"/>
              </a:spcAft>
            </a:pPr>
            <a:r>
              <a:rPr lang="en-US" sz="2500" dirty="0">
                <a:solidFill>
                  <a:srgbClr val="FFFFFF"/>
                </a:solidFill>
                <a:latin typeface="+mj-lt"/>
                <a:ea typeface="Ericsson Hilda Light" pitchFamily="1" charset="0"/>
                <a:cs typeface="Ericsson Hilda Light" pitchFamily="1" charset="0"/>
              </a:rPr>
              <a:t>THINK BIG &amp; DISRUPT</a:t>
            </a:r>
            <a:endParaRPr lang="en-US" sz="2500" dirty="0">
              <a:latin typeface="+mj-lt"/>
              <a:ea typeface="+mn-ea"/>
              <a:cs typeface="Ericsson Hilda Light"/>
            </a:endParaRPr>
          </a:p>
        </p:txBody>
      </p:sp>
      <p:sp>
        <p:nvSpPr>
          <p:cNvPr id="17" name="TextBox 23">
            <a:extLst>
              <a:ext uri="{FF2B5EF4-FFF2-40B4-BE49-F238E27FC236}">
                <a16:creationId xmlns:a16="http://schemas.microsoft.com/office/drawing/2014/main" id="{7A87D4E6-3506-4388-B643-7F6A9388C327}"/>
              </a:ext>
            </a:extLst>
          </p:cNvPr>
          <p:cNvSpPr txBox="1"/>
          <p:nvPr/>
        </p:nvSpPr>
        <p:spPr>
          <a:xfrm>
            <a:off x="4148365" y="4146550"/>
            <a:ext cx="3578225" cy="2089150"/>
          </a:xfrm>
          <a:prstGeom prst="rect">
            <a:avLst/>
          </a:prstGeom>
          <a:noFill/>
          <a:ln>
            <a:noFill/>
          </a:ln>
        </p:spPr>
        <p:txBody>
          <a:bodyPr lIns="72000" tIns="36000" rIns="0" bIns="0" anchor="b"/>
          <a:lstStyle/>
          <a:p>
            <a:pPr lvl="0" fontAlgn="base">
              <a:spcBef>
                <a:spcPts val="300"/>
              </a:spcBef>
              <a:spcAft>
                <a:spcPct val="0"/>
              </a:spcAft>
            </a:pPr>
            <a:r>
              <a:rPr lang="en-US" sz="2500" dirty="0">
                <a:solidFill>
                  <a:srgbClr val="FFFFFF"/>
                </a:solidFill>
                <a:latin typeface="+mj-lt"/>
                <a:ea typeface="Ericsson Hilda Light" pitchFamily="1" charset="0"/>
                <a:cs typeface="Ericsson Hilda Light" pitchFamily="1" charset="0"/>
              </a:rPr>
              <a:t>MINDSET</a:t>
            </a:r>
            <a:endParaRPr lang="en-US" sz="2500" dirty="0">
              <a:latin typeface="+mj-lt"/>
              <a:ea typeface="+mn-ea"/>
              <a:cs typeface="Ericsson Hilda Light"/>
            </a:endParaRPr>
          </a:p>
        </p:txBody>
      </p:sp>
      <p:sp>
        <p:nvSpPr>
          <p:cNvPr id="11" name="Title 2">
            <a:extLst>
              <a:ext uri="{FF2B5EF4-FFF2-40B4-BE49-F238E27FC236}">
                <a16:creationId xmlns:a16="http://schemas.microsoft.com/office/drawing/2014/main" id="{E490B329-B160-4C66-988A-39E7A93FAFF8}"/>
              </a:ext>
            </a:extLst>
          </p:cNvPr>
          <p:cNvSpPr txBox="1">
            <a:spLocks/>
          </p:cNvSpPr>
          <p:nvPr/>
        </p:nvSpPr>
        <p:spPr bwMode="auto">
          <a:xfrm>
            <a:off x="479424" y="476250"/>
            <a:ext cx="8353425"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lgn="l" rtl="0" eaLnBrk="1" fontAlgn="base" hangingPunct="1">
              <a:lnSpc>
                <a:spcPct val="85000"/>
              </a:lnSpc>
              <a:spcBef>
                <a:spcPts val="300"/>
              </a:spcBef>
              <a:spcAft>
                <a:spcPct val="0"/>
              </a:spcAft>
              <a:defRPr lang="en-US" sz="6000" b="0" kern="1400" spc="-160" baseline="0" dirty="0">
                <a:solidFill>
                  <a:schemeClr val="tx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r>
              <a:rPr lang="en-US" sz="4000" dirty="0">
                <a:solidFill>
                  <a:schemeClr val="bg1"/>
                </a:solidFill>
              </a:rPr>
              <a:t>Data Driven Operations</a:t>
            </a:r>
          </a:p>
        </p:txBody>
      </p:sp>
    </p:spTree>
    <p:extLst>
      <p:ext uri="{BB962C8B-B14F-4D97-AF65-F5344CB8AC3E}">
        <p14:creationId xmlns:p14="http://schemas.microsoft.com/office/powerpoint/2010/main" val="3058425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objekt 5" descr="Skärmavbild 2018-02-20 kl. 11.33.18.pn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a:xfrm flipH="1">
            <a:off x="0" y="1"/>
            <a:ext cx="12191999" cy="6858000"/>
          </a:xfrm>
          <a:prstGeom prst="rect">
            <a:avLst/>
          </a:prstGeom>
        </p:spPr>
      </p:pic>
      <p:sp>
        <p:nvSpPr>
          <p:cNvPr id="13" name="Platshållare för innehåll 12"/>
          <p:cNvSpPr>
            <a:spLocks noGrp="1"/>
          </p:cNvSpPr>
          <p:nvPr>
            <p:ph sz="quarter" idx="10"/>
          </p:nvPr>
        </p:nvSpPr>
        <p:spPr>
          <a:xfrm>
            <a:off x="479425" y="1844675"/>
            <a:ext cx="5616575" cy="4680412"/>
          </a:xfrm>
        </p:spPr>
        <p:txBody>
          <a:bodyPr anchor="ctr"/>
          <a:lstStyle/>
          <a:p>
            <a:pPr>
              <a:buNone/>
            </a:pPr>
            <a:r>
              <a:rPr lang="en-US" sz="3200" dirty="0">
                <a:solidFill>
                  <a:srgbClr val="FFFFFF"/>
                </a:solidFill>
              </a:rPr>
              <a:t>Numbers says it all!</a:t>
            </a:r>
          </a:p>
          <a:p>
            <a:pPr>
              <a:buNone/>
            </a:pPr>
            <a:endParaRPr lang="en-US" dirty="0">
              <a:solidFill>
                <a:srgbClr val="FFFFFF"/>
              </a:solidFill>
            </a:endParaRPr>
          </a:p>
          <a:p>
            <a:pPr>
              <a:buNone/>
            </a:pPr>
            <a:r>
              <a:rPr lang="en-US" dirty="0">
                <a:solidFill>
                  <a:srgbClr val="FFFFFF"/>
                </a:solidFill>
              </a:rPr>
              <a:t>15 Challenges</a:t>
            </a:r>
          </a:p>
          <a:p>
            <a:pPr>
              <a:buNone/>
            </a:pPr>
            <a:endParaRPr lang="en-US" dirty="0">
              <a:solidFill>
                <a:srgbClr val="FFFFFF"/>
              </a:solidFill>
            </a:endParaRPr>
          </a:p>
          <a:p>
            <a:pPr>
              <a:buNone/>
            </a:pPr>
            <a:r>
              <a:rPr lang="en-US" dirty="0">
                <a:solidFill>
                  <a:srgbClr val="FFFFFF"/>
                </a:solidFill>
              </a:rPr>
              <a:t>36 hours of fierce battle</a:t>
            </a:r>
          </a:p>
          <a:p>
            <a:pPr>
              <a:buNone/>
            </a:pPr>
            <a:endParaRPr lang="en-US" dirty="0">
              <a:solidFill>
                <a:srgbClr val="FFFFFF"/>
              </a:solidFill>
            </a:endParaRPr>
          </a:p>
          <a:p>
            <a:pPr>
              <a:buNone/>
            </a:pPr>
            <a:r>
              <a:rPr lang="en-US" dirty="0">
                <a:solidFill>
                  <a:srgbClr val="FFFFFF"/>
                </a:solidFill>
              </a:rPr>
              <a:t>130+ Teams registered</a:t>
            </a:r>
          </a:p>
          <a:p>
            <a:pPr>
              <a:buNone/>
            </a:pPr>
            <a:endParaRPr lang="en-US" dirty="0">
              <a:solidFill>
                <a:srgbClr val="FFFFFF"/>
              </a:solidFill>
            </a:endParaRPr>
          </a:p>
          <a:p>
            <a:pPr>
              <a:buNone/>
            </a:pPr>
            <a:r>
              <a:rPr lang="en-US" dirty="0">
                <a:solidFill>
                  <a:srgbClr val="FFFFFF"/>
                </a:solidFill>
              </a:rPr>
              <a:t>400+ Participants across the globe</a:t>
            </a:r>
          </a:p>
          <a:p>
            <a:pPr>
              <a:buNone/>
            </a:pPr>
            <a:endParaRPr lang="en-US" dirty="0">
              <a:solidFill>
                <a:srgbClr val="FFFFFF"/>
              </a:solidFill>
            </a:endParaRPr>
          </a:p>
          <a:p>
            <a:pPr>
              <a:buNone/>
            </a:pPr>
            <a:r>
              <a:rPr lang="en-US" dirty="0">
                <a:solidFill>
                  <a:srgbClr val="FFFFFF"/>
                </a:solidFill>
              </a:rPr>
              <a:t>800+ Gb Data crunched</a:t>
            </a:r>
          </a:p>
          <a:p>
            <a:pPr>
              <a:buNone/>
            </a:pPr>
            <a:endParaRPr lang="en-US" dirty="0">
              <a:solidFill>
                <a:srgbClr val="FFFFFF"/>
              </a:solidFill>
            </a:endParaRPr>
          </a:p>
          <a:p>
            <a:pPr>
              <a:buNone/>
            </a:pPr>
            <a:r>
              <a:rPr lang="en-US" dirty="0">
                <a:solidFill>
                  <a:srgbClr val="FFFFFF"/>
                </a:solidFill>
              </a:rPr>
              <a:t>80 Teams completed challenge on time</a:t>
            </a:r>
          </a:p>
        </p:txBody>
      </p:sp>
      <p:sp>
        <p:nvSpPr>
          <p:cNvPr id="12" name="Rubrik 11"/>
          <p:cNvSpPr>
            <a:spLocks noGrp="1"/>
          </p:cNvSpPr>
          <p:nvPr>
            <p:ph type="title"/>
          </p:nvPr>
        </p:nvSpPr>
        <p:spPr>
          <a:xfrm>
            <a:off x="479425" y="476250"/>
            <a:ext cx="9286012" cy="1081088"/>
          </a:xfrm>
        </p:spPr>
        <p:txBody>
          <a:bodyPr/>
          <a:lstStyle/>
          <a:p>
            <a:r>
              <a:rPr lang="en-US" dirty="0">
                <a:solidFill>
                  <a:srgbClr val="FFFFFF"/>
                </a:solidFill>
                <a:latin typeface="+mj-lt"/>
              </a:rPr>
              <a:t>BMAS HACKATHON 3.0:</a:t>
            </a:r>
            <a:br>
              <a:rPr lang="en-US" dirty="0">
                <a:solidFill>
                  <a:srgbClr val="FFFFFF"/>
                </a:solidFill>
                <a:latin typeface="+mj-lt"/>
              </a:rPr>
            </a:br>
            <a:r>
              <a:rPr lang="en-US" dirty="0">
                <a:solidFill>
                  <a:srgbClr val="FFFFFF"/>
                </a:solidFill>
                <a:latin typeface="+mj-lt"/>
              </a:rPr>
              <a:t>A step Ahead towards data driven Operations</a:t>
            </a:r>
          </a:p>
        </p:txBody>
      </p:sp>
      <p:pic>
        <p:nvPicPr>
          <p:cNvPr id="7" name="Graphic 6">
            <a:extLst>
              <a:ext uri="{FF2B5EF4-FFF2-40B4-BE49-F238E27FC236}">
                <a16:creationId xmlns:a16="http://schemas.microsoft.com/office/drawing/2014/main" id="{A00E8576-5A68-412C-BCC2-3B3979E560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87410" y="476250"/>
            <a:ext cx="261523" cy="261523"/>
          </a:xfrm>
          <a:prstGeom prst="rect">
            <a:avLst/>
          </a:prstGeom>
        </p:spPr>
      </p:pic>
      <p:pic>
        <p:nvPicPr>
          <p:cNvPr id="3" name="Picture 2">
            <a:extLst>
              <a:ext uri="{FF2B5EF4-FFF2-40B4-BE49-F238E27FC236}">
                <a16:creationId xmlns:a16="http://schemas.microsoft.com/office/drawing/2014/main" id="{A65F7F9E-56EA-4D62-9263-4CF4ACBD25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00095" y="2461564"/>
            <a:ext cx="6900169" cy="4063523"/>
          </a:xfrm>
          <a:prstGeom prst="rect">
            <a:avLst/>
          </a:prstGeom>
        </p:spPr>
      </p:pic>
    </p:spTree>
    <p:extLst>
      <p:ext uri="{BB962C8B-B14F-4D97-AF65-F5344CB8AC3E}">
        <p14:creationId xmlns:p14="http://schemas.microsoft.com/office/powerpoint/2010/main" val="7492722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91823CB-93BB-41E6-AF34-3AF459DA7B03}"/>
              </a:ext>
            </a:extLst>
          </p:cNvPr>
          <p:cNvPicPr>
            <a:picLocks noChangeAspect="1"/>
          </p:cNvPicPr>
          <p:nvPr/>
        </p:nvPicPr>
        <p:blipFill>
          <a:blip r:embed="rId3"/>
          <a:stretch>
            <a:fillRect/>
          </a:stretch>
        </p:blipFill>
        <p:spPr>
          <a:xfrm>
            <a:off x="474310" y="0"/>
            <a:ext cx="11243379" cy="6858000"/>
          </a:xfrm>
          <a:prstGeom prst="rect">
            <a:avLst/>
          </a:prstGeom>
        </p:spPr>
      </p:pic>
    </p:spTree>
    <p:extLst>
      <p:ext uri="{BB962C8B-B14F-4D97-AF65-F5344CB8AC3E}">
        <p14:creationId xmlns:p14="http://schemas.microsoft.com/office/powerpoint/2010/main" val="1735272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C62EB-2E5C-4B54-9F19-0429E6D8CA90}"/>
              </a:ext>
            </a:extLst>
          </p:cNvPr>
          <p:cNvSpPr>
            <a:spLocks noGrp="1"/>
          </p:cNvSpPr>
          <p:nvPr>
            <p:ph type="ctrTitle"/>
          </p:nvPr>
        </p:nvSpPr>
        <p:spPr/>
        <p:txBody>
          <a:bodyPr/>
          <a:lstStyle/>
          <a:p>
            <a:r>
              <a:rPr lang="ro-RO" dirty="0">
                <a:solidFill>
                  <a:schemeClr val="tx1"/>
                </a:solidFill>
              </a:rPr>
              <a:t>Awesome Contributions</a:t>
            </a:r>
            <a:br>
              <a:rPr lang="ro-RO" dirty="0">
                <a:solidFill>
                  <a:schemeClr val="tx1"/>
                </a:solidFill>
              </a:rPr>
            </a:br>
            <a:r>
              <a:rPr lang="ro-RO" dirty="0">
                <a:solidFill>
                  <a:schemeClr val="tx1"/>
                </a:solidFill>
              </a:rPr>
              <a:t>Time to recognize our people</a:t>
            </a:r>
            <a:br>
              <a:rPr lang="ro-RO" dirty="0">
                <a:solidFill>
                  <a:schemeClr val="tx1"/>
                </a:solidFill>
              </a:rPr>
            </a:br>
            <a:endParaRPr lang="ro-RO" sz="2400" dirty="0">
              <a:solidFill>
                <a:schemeClr val="tx1"/>
              </a:solidFill>
            </a:endParaRPr>
          </a:p>
        </p:txBody>
      </p:sp>
      <p:sp>
        <p:nvSpPr>
          <p:cNvPr id="10" name="Subtitle 9">
            <a:extLst>
              <a:ext uri="{FF2B5EF4-FFF2-40B4-BE49-F238E27FC236}">
                <a16:creationId xmlns:a16="http://schemas.microsoft.com/office/drawing/2014/main" id="{21322155-1F26-416A-8A05-F3E923179F09}"/>
              </a:ext>
            </a:extLst>
          </p:cNvPr>
          <p:cNvSpPr>
            <a:spLocks noGrp="1"/>
          </p:cNvSpPr>
          <p:nvPr>
            <p:ph type="subTitle" idx="1"/>
          </p:nvPr>
        </p:nvSpPr>
        <p:spPr>
          <a:xfrm>
            <a:off x="479425" y="4149725"/>
            <a:ext cx="7173126" cy="2087563"/>
          </a:xfrm>
        </p:spPr>
        <p:txBody>
          <a:bodyPr/>
          <a:lstStyle/>
          <a:p>
            <a:pPr marL="342900" indent="-342900">
              <a:buFont typeface="Ericsson Hilda" panose="00000500000000000000" pitchFamily="2" charset="0"/>
              <a:buChar char="—"/>
            </a:pPr>
            <a:r>
              <a:rPr lang="en-US" sz="2400" dirty="0">
                <a:solidFill>
                  <a:schemeClr val="tx1"/>
                </a:solidFill>
              </a:rPr>
              <a:t>10 Finalist teams</a:t>
            </a:r>
            <a:endParaRPr lang="ro-RO" sz="2400" dirty="0">
              <a:solidFill>
                <a:schemeClr val="tx1"/>
              </a:solidFill>
            </a:endParaRPr>
          </a:p>
          <a:p>
            <a:pPr marL="342900" indent="-342900">
              <a:buFont typeface="Ericsson Hilda" panose="00000500000000000000" pitchFamily="2" charset="0"/>
              <a:buChar char="—"/>
            </a:pPr>
            <a:r>
              <a:rPr lang="en-US" sz="2400" dirty="0">
                <a:solidFill>
                  <a:schemeClr val="tx1"/>
                </a:solidFill>
              </a:rPr>
              <a:t>3 Winners</a:t>
            </a:r>
            <a:endParaRPr lang="ro-RO" sz="2400" dirty="0">
              <a:solidFill>
                <a:schemeClr val="tx1"/>
              </a:solidFill>
            </a:endParaRPr>
          </a:p>
          <a:p>
            <a:pPr marL="342900" indent="-342900">
              <a:buFont typeface="Ericsson Hilda" panose="00000500000000000000" pitchFamily="2" charset="0"/>
              <a:buChar char="—"/>
            </a:pPr>
            <a:r>
              <a:rPr lang="en-US" sz="2400" dirty="0">
                <a:solidFill>
                  <a:schemeClr val="tx1"/>
                </a:solidFill>
              </a:rPr>
              <a:t>Awards</a:t>
            </a:r>
            <a:endParaRPr lang="ro-RO" sz="2400" dirty="0">
              <a:solidFill>
                <a:schemeClr val="tx1"/>
              </a:solidFill>
            </a:endParaRPr>
          </a:p>
        </p:txBody>
      </p:sp>
    </p:spTree>
    <p:extLst>
      <p:ext uri="{BB962C8B-B14F-4D97-AF65-F5344CB8AC3E}">
        <p14:creationId xmlns:p14="http://schemas.microsoft.com/office/powerpoint/2010/main" val="18640110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PresentationTemplate2017">
  <a:themeElements>
    <a:clrScheme name="Custom 6">
      <a:dk1>
        <a:srgbClr val="181818"/>
      </a:dk1>
      <a:lt1>
        <a:srgbClr val="FFFFFF"/>
      </a:lt1>
      <a:dk2>
        <a:srgbClr val="181818"/>
      </a:dk2>
      <a:lt2>
        <a:srgbClr val="E0E0E0"/>
      </a:lt2>
      <a:accent1>
        <a:srgbClr val="0082F0"/>
      </a:accent1>
      <a:accent2>
        <a:srgbClr val="0FC373"/>
      </a:accent2>
      <a:accent3>
        <a:srgbClr val="AF78D2"/>
      </a:accent3>
      <a:accent4>
        <a:srgbClr val="FAD22D"/>
      </a:accent4>
      <a:accent5>
        <a:srgbClr val="FF8C0A"/>
      </a:accent5>
      <a:accent6>
        <a:srgbClr val="FF3232"/>
      </a:accent6>
      <a:hlink>
        <a:srgbClr val="0A14D2"/>
      </a:hlink>
      <a:folHlink>
        <a:srgbClr val="040969"/>
      </a:folHlink>
    </a:clrScheme>
    <a:fontScheme name="Ericsson Brand 2.0">
      <a:majorFont>
        <a:latin typeface="Ericsson Hilda Light"/>
        <a:ea typeface=""/>
        <a:cs typeface=""/>
      </a:majorFont>
      <a:minorFont>
        <a:latin typeface="Ericsson Hild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cmpd="sng" algn="ctr">
          <a:noFill/>
          <a:prstDash val="solid"/>
          <a:round/>
          <a:headEnd type="none" w="med" len="med"/>
          <a:tailEnd type="none" w="med" len="med"/>
        </a:ln>
        <a:effectLst/>
      </a:spPr>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def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kumimoji="0" sz="2000" b="0" i="0" u="none" strike="noStrike" cap="none" normalizeH="0" baseline="0" dirty="0" err="1" smtClean="0">
            <a:ln>
              <a:noFill/>
            </a:ln>
            <a:solidFill>
              <a:schemeClr val="bg1"/>
            </a:solidFill>
            <a:effectLst/>
            <a:latin typeface="+mn-lt"/>
          </a:defRPr>
        </a:defPPr>
      </a:lstStyle>
    </a:spDef>
    <a:lnDef>
      <a:spPr bwMode="auto">
        <a:solidFill>
          <a:schemeClr val="accent1"/>
        </a:solidFill>
        <a:ln w="12700" cap="flat" cmpd="sng" algn="ctr">
          <a:solidFill>
            <a:schemeClr val="tx1"/>
          </a:solidFill>
          <a:prstDash val="solid"/>
          <a:round/>
          <a:headEnd type="none" w="med" len="med"/>
          <a:tailEnd type="none"/>
        </a:ln>
        <a:effectLst/>
      </a:spPr>
      <a:bodyPr/>
      <a:lstStyle/>
    </a:lnDef>
    <a:txDef>
      <a:spPr bwMode="auto">
        <a:noFill/>
        <a:ln w="12700">
          <a:noFill/>
          <a:miter lim="800000"/>
          <a:headEnd/>
          <a:tailEnd/>
        </a:ln>
      </a:spPr>
      <a:bodyPr vert="horz" wrap="square" lIns="72000" tIns="36000" rIns="73152" bIns="36576" numCol="1" rtlCol="0" anchor="t" anchorCtr="0" compatLnSpc="1">
        <a:prstTxWarp prst="textNoShape">
          <a:avLst/>
        </a:prstTxWarp>
        <a:noAutofit/>
      </a:bodyPr>
      <a:lstStyle>
        <a:defPPr marL="344488" indent="-344488" algn="l">
          <a:buClr>
            <a:schemeClr val="tx1"/>
          </a:buClr>
          <a:buFont typeface="Ericsson Hilda Light" panose="00000400000000000000" pitchFamily="2" charset="0"/>
          <a:buChar char="—"/>
          <a:defRPr sz="2000" dirty="0" err="1" smtClean="0"/>
        </a:defPPr>
      </a:lstStyle>
    </a:txDef>
  </a:objectDefaults>
  <a:extraClrSchemeLst>
    <a:extraClrScheme>
      <a:clrScheme name="Landscape2009 1">
        <a:dk1>
          <a:srgbClr val="58585A"/>
        </a:dk1>
        <a:lt1>
          <a:srgbClr val="FFFFFF"/>
        </a:lt1>
        <a:dk2>
          <a:srgbClr val="00285E"/>
        </a:dk2>
        <a:lt2>
          <a:srgbClr val="B1B3B4"/>
        </a:lt2>
        <a:accent1>
          <a:srgbClr val="89BA17"/>
        </a:accent1>
        <a:accent2>
          <a:srgbClr val="F08A00"/>
        </a:accent2>
        <a:accent3>
          <a:srgbClr val="FFFFFF"/>
        </a:accent3>
        <a:accent4>
          <a:srgbClr val="4A4A4C"/>
        </a:accent4>
        <a:accent5>
          <a:srgbClr val="C4D9AB"/>
        </a:accent5>
        <a:accent6>
          <a:srgbClr val="D97D00"/>
        </a:accent6>
        <a:hlink>
          <a:srgbClr val="00A9D4"/>
        </a:hlink>
        <a:folHlink>
          <a:srgbClr val="00625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Template2017.potx" id="{775AD81A-0AF6-45CB-889B-779F764C8091}" vid="{622262D2-9439-4A46-819E-379D679C1385}"/>
    </a:ext>
  </a:extLst>
</a:theme>
</file>

<file path=ppt/theme/theme2.xml><?xml version="1.0" encoding="utf-8"?>
<a:theme xmlns:a="http://schemas.openxmlformats.org/drawingml/2006/main" name="PresentationTemplate2017">
  <a:themeElements>
    <a:clrScheme name="Custom 6">
      <a:dk1>
        <a:srgbClr val="181818"/>
      </a:dk1>
      <a:lt1>
        <a:srgbClr val="FFFFFF"/>
      </a:lt1>
      <a:dk2>
        <a:srgbClr val="181818"/>
      </a:dk2>
      <a:lt2>
        <a:srgbClr val="E0E0E0"/>
      </a:lt2>
      <a:accent1>
        <a:srgbClr val="0082F0"/>
      </a:accent1>
      <a:accent2>
        <a:srgbClr val="0FC373"/>
      </a:accent2>
      <a:accent3>
        <a:srgbClr val="AF78D2"/>
      </a:accent3>
      <a:accent4>
        <a:srgbClr val="FAD22D"/>
      </a:accent4>
      <a:accent5>
        <a:srgbClr val="FF8C0A"/>
      </a:accent5>
      <a:accent6>
        <a:srgbClr val="FF3232"/>
      </a:accent6>
      <a:hlink>
        <a:srgbClr val="0A14D2"/>
      </a:hlink>
      <a:folHlink>
        <a:srgbClr val="040969"/>
      </a:folHlink>
    </a:clrScheme>
    <a:fontScheme name="Ericsson Brand 2.0">
      <a:majorFont>
        <a:latin typeface="Ericsson Hilda Light"/>
        <a:ea typeface=""/>
        <a:cs typeface=""/>
      </a:majorFont>
      <a:minorFont>
        <a:latin typeface="Ericsson Hild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cmpd="sng" algn="ctr">
          <a:noFill/>
          <a:prstDash val="solid"/>
          <a:round/>
          <a:headEnd type="none" w="med" len="med"/>
          <a:tailEnd type="none" w="med" len="med"/>
        </a:ln>
        <a:effectLst/>
      </a:spPr>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def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kumimoji="0" sz="2000" b="0" i="0" u="none" strike="noStrike" cap="none" normalizeH="0" baseline="0" dirty="0" err="1" smtClean="0">
            <a:ln>
              <a:noFill/>
            </a:ln>
            <a:solidFill>
              <a:schemeClr val="bg1"/>
            </a:solidFill>
            <a:effectLst/>
            <a:latin typeface="+mn-lt"/>
          </a:defRPr>
        </a:defPPr>
      </a:lstStyle>
    </a:spDef>
    <a:lnDef>
      <a:spPr bwMode="auto">
        <a:solidFill>
          <a:schemeClr val="accent1"/>
        </a:solidFill>
        <a:ln w="12700" cap="flat" cmpd="sng" algn="ctr">
          <a:solidFill>
            <a:schemeClr val="tx1"/>
          </a:solidFill>
          <a:prstDash val="solid"/>
          <a:round/>
          <a:headEnd type="none" w="med" len="med"/>
          <a:tailEnd type="none"/>
        </a:ln>
        <a:effectLst/>
      </a:spPr>
      <a:bodyPr/>
      <a:lstStyle/>
    </a:lnDef>
    <a:txDef>
      <a:spPr bwMode="auto">
        <a:noFill/>
        <a:ln w="12700">
          <a:noFill/>
          <a:miter lim="800000"/>
          <a:headEnd/>
          <a:tailEnd/>
        </a:ln>
      </a:spPr>
      <a:bodyPr vert="horz" wrap="square" lIns="72000" tIns="36000" rIns="73152" bIns="36576" numCol="1" rtlCol="0" anchor="t" anchorCtr="0" compatLnSpc="1">
        <a:prstTxWarp prst="textNoShape">
          <a:avLst/>
        </a:prstTxWarp>
        <a:noAutofit/>
      </a:bodyPr>
      <a:lstStyle>
        <a:defPPr marL="344488" indent="-344488" algn="l">
          <a:buClr>
            <a:schemeClr val="tx1"/>
          </a:buClr>
          <a:buFont typeface="Ericsson Hilda Light" panose="00000400000000000000" pitchFamily="2" charset="0"/>
          <a:buChar char="—"/>
          <a:defRPr sz="2000" dirty="0" err="1" smtClean="0"/>
        </a:defPPr>
      </a:lstStyle>
    </a:txDef>
  </a:objectDefaults>
  <a:extraClrSchemeLst>
    <a:extraClrScheme>
      <a:clrScheme name="Landscape2009 1">
        <a:dk1>
          <a:srgbClr val="58585A"/>
        </a:dk1>
        <a:lt1>
          <a:srgbClr val="FFFFFF"/>
        </a:lt1>
        <a:dk2>
          <a:srgbClr val="00285E"/>
        </a:dk2>
        <a:lt2>
          <a:srgbClr val="B1B3B4"/>
        </a:lt2>
        <a:accent1>
          <a:srgbClr val="89BA17"/>
        </a:accent1>
        <a:accent2>
          <a:srgbClr val="F08A00"/>
        </a:accent2>
        <a:accent3>
          <a:srgbClr val="FFFFFF"/>
        </a:accent3>
        <a:accent4>
          <a:srgbClr val="4A4A4C"/>
        </a:accent4>
        <a:accent5>
          <a:srgbClr val="C4D9AB"/>
        </a:accent5>
        <a:accent6>
          <a:srgbClr val="D97D00"/>
        </a:accent6>
        <a:hlink>
          <a:srgbClr val="00A9D4"/>
        </a:hlink>
        <a:folHlink>
          <a:srgbClr val="00625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Template2017 - WIP.potx" id="{56BE051D-EBDD-4BF1-9C2A-BB639C0CB390}" vid="{D57F5D35-91CA-47FC-A086-1CC56DBC92AE}"/>
    </a:ext>
  </a:extLst>
</a:theme>
</file>

<file path=ppt/theme/theme3.xml><?xml version="1.0" encoding="utf-8"?>
<a:theme xmlns:a="http://schemas.openxmlformats.org/drawingml/2006/main" name="2_PresentationTemplate2017">
  <a:themeElements>
    <a:clrScheme name="Custom 6">
      <a:dk1>
        <a:srgbClr val="181818"/>
      </a:dk1>
      <a:lt1>
        <a:srgbClr val="FFFFFF"/>
      </a:lt1>
      <a:dk2>
        <a:srgbClr val="181818"/>
      </a:dk2>
      <a:lt2>
        <a:srgbClr val="E0E0E0"/>
      </a:lt2>
      <a:accent1>
        <a:srgbClr val="0082F0"/>
      </a:accent1>
      <a:accent2>
        <a:srgbClr val="0FC373"/>
      </a:accent2>
      <a:accent3>
        <a:srgbClr val="AF78D2"/>
      </a:accent3>
      <a:accent4>
        <a:srgbClr val="FAD22D"/>
      </a:accent4>
      <a:accent5>
        <a:srgbClr val="FF8C0A"/>
      </a:accent5>
      <a:accent6>
        <a:srgbClr val="FF3232"/>
      </a:accent6>
      <a:hlink>
        <a:srgbClr val="0A14D2"/>
      </a:hlink>
      <a:folHlink>
        <a:srgbClr val="040969"/>
      </a:folHlink>
    </a:clrScheme>
    <a:fontScheme name="Ericsson Brand 2.0">
      <a:majorFont>
        <a:latin typeface="Ericsson Hilda Light"/>
        <a:ea typeface=""/>
        <a:cs typeface=""/>
      </a:majorFont>
      <a:minorFont>
        <a:latin typeface="Ericsson Hild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cmpd="sng" algn="ctr">
          <a:noFill/>
          <a:prstDash val="solid"/>
          <a:round/>
          <a:headEnd type="none" w="med" len="med"/>
          <a:tailEnd type="none" w="med" len="med"/>
        </a:ln>
        <a:effectLst/>
      </a:spPr>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def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kumimoji="0" sz="2000" b="0" i="0" u="none" strike="noStrike" cap="none" normalizeH="0" baseline="0" dirty="0" err="1" smtClean="0">
            <a:ln>
              <a:noFill/>
            </a:ln>
            <a:solidFill>
              <a:schemeClr val="bg1"/>
            </a:solidFill>
            <a:effectLst/>
            <a:latin typeface="+mn-lt"/>
          </a:defRPr>
        </a:defPPr>
      </a:lstStyle>
    </a:spDef>
    <a:lnDef>
      <a:spPr bwMode="auto">
        <a:solidFill>
          <a:schemeClr val="accent1"/>
        </a:solidFill>
        <a:ln w="12700" cap="flat" cmpd="sng" algn="ctr">
          <a:solidFill>
            <a:schemeClr val="tx1"/>
          </a:solidFill>
          <a:prstDash val="solid"/>
          <a:round/>
          <a:headEnd type="none" w="med" len="med"/>
          <a:tailEnd type="none"/>
        </a:ln>
        <a:effectLst/>
      </a:spPr>
      <a:bodyPr/>
      <a:lstStyle/>
    </a:lnDef>
    <a:txDef>
      <a:spPr bwMode="auto">
        <a:noFill/>
        <a:ln w="12700">
          <a:noFill/>
          <a:miter lim="800000"/>
          <a:headEnd/>
          <a:tailEnd/>
        </a:ln>
      </a:spPr>
      <a:bodyPr vert="horz" wrap="square" lIns="72000" tIns="36000" rIns="73152" bIns="36576" numCol="1" rtlCol="0" anchor="t" anchorCtr="0" compatLnSpc="1">
        <a:prstTxWarp prst="textNoShape">
          <a:avLst/>
        </a:prstTxWarp>
        <a:noAutofit/>
      </a:bodyPr>
      <a:lstStyle>
        <a:defPPr marL="344488" indent="-344488" algn="l">
          <a:buClr>
            <a:schemeClr val="tx1"/>
          </a:buClr>
          <a:buFont typeface="Ericsson Hilda Light" panose="00000400000000000000" pitchFamily="2" charset="0"/>
          <a:buChar char="—"/>
          <a:defRPr sz="2000" dirty="0" err="1" smtClean="0"/>
        </a:defPPr>
      </a:lstStyle>
    </a:txDef>
  </a:objectDefaults>
  <a:extraClrSchemeLst>
    <a:extraClrScheme>
      <a:clrScheme name="Landscape2009 1">
        <a:dk1>
          <a:srgbClr val="58585A"/>
        </a:dk1>
        <a:lt1>
          <a:srgbClr val="FFFFFF"/>
        </a:lt1>
        <a:dk2>
          <a:srgbClr val="00285E"/>
        </a:dk2>
        <a:lt2>
          <a:srgbClr val="B1B3B4"/>
        </a:lt2>
        <a:accent1>
          <a:srgbClr val="89BA17"/>
        </a:accent1>
        <a:accent2>
          <a:srgbClr val="F08A00"/>
        </a:accent2>
        <a:accent3>
          <a:srgbClr val="FFFFFF"/>
        </a:accent3>
        <a:accent4>
          <a:srgbClr val="4A4A4C"/>
        </a:accent4>
        <a:accent5>
          <a:srgbClr val="C4D9AB"/>
        </a:accent5>
        <a:accent6>
          <a:srgbClr val="D97D00"/>
        </a:accent6>
        <a:hlink>
          <a:srgbClr val="00A9D4"/>
        </a:hlink>
        <a:folHlink>
          <a:srgbClr val="00625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NEW PPT TEMPLATE.potx" id="{5C4214EF-07C0-4DCA-8509-773C750C38FC}" vid="{A3297B06-2688-4BB2-881C-93FA24F6FE1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Ericsson Hilda" panose="020F0302020204030204"/>
        <a:ea typeface=""/>
        <a:cs typeface=""/>
        <a:font script="Jpan" typeface="游ゴシック Light"/>
        <a:font script="Hang" typeface="맑은 고딕"/>
        <a:font script="Hans" typeface="等线 Light"/>
        <a:font script="Hant" typeface="新細明體"/>
        <a:font script="Arab" typeface="Ericsson Hilda"/>
        <a:font script="Hebr" typeface="Ericsson Hilda"/>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Ericsson Hilda"/>
        <a:font script="Uigh" typeface="Microsoft Uighur"/>
        <a:font script="Geor" typeface="Sylfaen"/>
        <a:font script="Armn" typeface="Ericsson Hilda Light"/>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Ericsson Hilda" panose="020F0502020204030204"/>
        <a:ea typeface=""/>
        <a:cs typeface=""/>
        <a:font script="Jpan" typeface="游ゴシック"/>
        <a:font script="Hang" typeface="맑은 고딕"/>
        <a:font script="Hans" typeface="等线"/>
        <a:font script="Hant" typeface="新細明體"/>
        <a:font script="Arab" typeface="Ericsson Hilda Light"/>
        <a:font script="Hebr" typeface="Ericsson Hilda Light"/>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Ericsson Hilda Light"/>
        <a:font script="Uigh" typeface="Microsoft Uighur"/>
        <a:font script="Geor" typeface="Sylfaen"/>
        <a:font script="Armn" typeface="Ericsson Hilda Light"/>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Ericsson Hilda" panose="020F0302020204030204"/>
        <a:ea typeface=""/>
        <a:cs typeface=""/>
        <a:font script="Jpan" typeface="游ゴシック Light"/>
        <a:font script="Hang" typeface="맑은 고딕"/>
        <a:font script="Hans" typeface="等线 Light"/>
        <a:font script="Hant" typeface="新細明體"/>
        <a:font script="Arab" typeface="Ericsson Hilda"/>
        <a:font script="Hebr" typeface="Ericsson Hilda"/>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Ericsson Hilda"/>
        <a:font script="Uigh" typeface="Microsoft Uighur"/>
        <a:font script="Geor" typeface="Sylfaen"/>
        <a:font script="Armn" typeface="Ericsson Hilda"/>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Ericsson Hilda" panose="020F0502020204030204"/>
        <a:ea typeface=""/>
        <a:cs typeface=""/>
        <a:font script="Jpan" typeface="游ゴシック"/>
        <a:font script="Hang" typeface="맑은 고딕"/>
        <a:font script="Hans" typeface="等线"/>
        <a:font script="Hant" typeface="新細明體"/>
        <a:font script="Arab" typeface="Ericsson Hilda"/>
        <a:font script="Hebr" typeface="Ericsson Hilda"/>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Ericsson Hilda"/>
        <a:font script="Uigh" typeface="Microsoft Uighur"/>
        <a:font script="Geor" typeface="Sylfaen"/>
        <a:font script="Armn" typeface="Ericsson Hilda"/>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PresentationTemplate2017</Template>
  <TotalTime>14170</TotalTime>
  <Words>1098</Words>
  <Application>Microsoft Office PowerPoint</Application>
  <PresentationFormat>Widescreen</PresentationFormat>
  <Paragraphs>245</Paragraphs>
  <Slides>17</Slides>
  <Notes>17</Notes>
  <HiddenSlides>1</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17</vt:i4>
      </vt:variant>
    </vt:vector>
  </HeadingPairs>
  <TitlesOfParts>
    <vt:vector size="24" baseType="lpstr">
      <vt:lpstr>Ericsson Hilda</vt:lpstr>
      <vt:lpstr>Ericsson Hilda Light</vt:lpstr>
      <vt:lpstr>Ericsson Technical Icons</vt:lpstr>
      <vt:lpstr>Arial</vt:lpstr>
      <vt:lpstr>1_PresentationTemplate2017</vt:lpstr>
      <vt:lpstr>PresentationTemplate2017</vt:lpstr>
      <vt:lpstr>2_PresentationTemplate2017</vt:lpstr>
      <vt:lpstr>Managing  the networks of the future</vt:lpstr>
      <vt:lpstr>Agenda</vt:lpstr>
      <vt:lpstr>BMAS Leadership Address</vt:lpstr>
      <vt:lpstr>BMAS Leadership Address</vt:lpstr>
      <vt:lpstr>Enhanced Data Analytics - Journey From Normal Ops to AI/ML driven Operations</vt:lpstr>
      <vt:lpstr>Three key requirements </vt:lpstr>
      <vt:lpstr>BMAS HACKATHON 3.0: A step Ahead towards data driven Operations</vt:lpstr>
      <vt:lpstr>PowerPoint Presentation</vt:lpstr>
      <vt:lpstr>Awesome Contributions Time to recognize our people </vt:lpstr>
      <vt:lpstr>BMAS Hackathon 3.0 Awards – Nov’2019</vt:lpstr>
      <vt:lpstr>BMAS Hackathon 3.0 – Finalists</vt:lpstr>
      <vt:lpstr>BMAS Hackathon 3.0 3rd  prize</vt:lpstr>
      <vt:lpstr>BMAS Hackathon 3.0 2nd  prize</vt:lpstr>
      <vt:lpstr>BMAS Hackathon 3.0 1st  prize</vt:lpstr>
      <vt:lpstr>Organizers (Awesome Team!) Thanks for the Wonderful Event across BMAS</vt:lpstr>
      <vt:lpstr>PowerPoint Presentation</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Managing  the networks of the future</dc:title>
  <dc:creator>Vikas Gandhi</dc:creator>
  <cp:keywords/>
  <dc:description>Rev PA1</dc:description>
  <cp:lastModifiedBy>Himani Attri</cp:lastModifiedBy>
  <cp:revision>560</cp:revision>
  <cp:lastPrinted>2019-04-02T14:04:36Z</cp:lastPrinted>
  <dcterms:created xsi:type="dcterms:W3CDTF">2019-03-14T17:08:26Z</dcterms:created>
  <dcterms:modified xsi:type="dcterms:W3CDTF">2019-11-22T06:33:49Z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Type">
    <vt:lpwstr>Presentation2011</vt:lpwstr>
  </property>
  <property fmtid="{D5CDD505-2E9C-101B-9397-08002B2CF9AE}" pid="3" name="TemplateName">
    <vt:lpwstr>CXC 173 2731/1</vt:lpwstr>
  </property>
  <property fmtid="{D5CDD505-2E9C-101B-9397-08002B2CF9AE}" pid="4" name="TemplateVersion">
    <vt:lpwstr>R2A</vt:lpwstr>
  </property>
  <property fmtid="{D5CDD505-2E9C-101B-9397-08002B2CF9AE}" pid="5" name="EmbeddedFonts">
    <vt:bool>false</vt:bool>
  </property>
  <property fmtid="{D5CDD505-2E9C-101B-9397-08002B2CF9AE}" pid="6" name="PackageNo">
    <vt:lpwstr>LXA 119 603</vt:lpwstr>
  </property>
  <property fmtid="{D5CDD505-2E9C-101B-9397-08002B2CF9AE}" pid="7" name="PackageVersion">
    <vt:lpwstr>R6B</vt:lpwstr>
  </property>
  <property fmtid="{D5CDD505-2E9C-101B-9397-08002B2CF9AE}" pid="8" name="TemplateName2">
    <vt:lpwstr>CXC 173 2731/1</vt:lpwstr>
  </property>
  <property fmtid="{D5CDD505-2E9C-101B-9397-08002B2CF9AE}" pid="9" name="TemplateVersion2">
    <vt:lpwstr>R2A</vt:lpwstr>
  </property>
  <property fmtid="{D5CDD505-2E9C-101B-9397-08002B2CF9AE}" pid="10" name="DocumentType2">
    <vt:lpwstr>Presentation2011</vt:lpwstr>
  </property>
  <property fmtid="{D5CDD505-2E9C-101B-9397-08002B2CF9AE}" pid="11" name="Keyword">
    <vt:lpwstr/>
  </property>
  <property fmtid="{D5CDD505-2E9C-101B-9397-08002B2CF9AE}" pid="12" name="FooterType">
    <vt:lpwstr>PresTemp</vt:lpwstr>
  </property>
  <property fmtid="{D5CDD505-2E9C-101B-9397-08002B2CF9AE}" pid="13" name="UsedFont">
    <vt:lpwstr>Ericsson Capital TT</vt:lpwstr>
  </property>
  <property fmtid="{D5CDD505-2E9C-101B-9397-08002B2CF9AE}" pid="14" name="x">
    <vt:lpwstr>1</vt:lpwstr>
  </property>
  <property fmtid="{D5CDD505-2E9C-101B-9397-08002B2CF9AE}" pid="15" name="White">
    <vt:bool>true</vt:bool>
  </property>
  <property fmtid="{D5CDD505-2E9C-101B-9397-08002B2CF9AE}" pid="16" name="chkMetaData">
    <vt:bool>false</vt:bool>
  </property>
  <property fmtid="{D5CDD505-2E9C-101B-9397-08002B2CF9AE}" pid="17" name="chkTaglines">
    <vt:bool>false</vt:bool>
  </property>
  <property fmtid="{D5CDD505-2E9C-101B-9397-08002B2CF9AE}" pid="18" name="SecurityClass">
    <vt:lpwstr>Ericsson Internal</vt:lpwstr>
  </property>
  <property fmtid="{D5CDD505-2E9C-101B-9397-08002B2CF9AE}" pid="19" name="txtConfLabel">
    <vt:lpwstr>Ericsson Internal</vt:lpwstr>
  </property>
  <property fmtid="{D5CDD505-2E9C-101B-9397-08002B2CF9AE}" pid="20" name="optUseConfClass">
    <vt:bool>true</vt:bool>
  </property>
  <property fmtid="{D5CDD505-2E9C-101B-9397-08002B2CF9AE}" pid="21" name="optUseConfLabel">
    <vt:bool>false</vt:bool>
  </property>
  <property fmtid="{D5CDD505-2E9C-101B-9397-08002B2CF9AE}" pid="22" name="optFooterCVLDocNo">
    <vt:bool>true</vt:bool>
  </property>
  <property fmtid="{D5CDD505-2E9C-101B-9397-08002B2CF9AE}" pid="23" name="optFooterCVLCopyright">
    <vt:bool>false</vt:bool>
  </property>
  <property fmtid="{D5CDD505-2E9C-101B-9397-08002B2CF9AE}" pid="24" name="optEnterText1">
    <vt:bool>false</vt:bool>
  </property>
  <property fmtid="{D5CDD505-2E9C-101B-9397-08002B2CF9AE}" pid="25" name="optFooterCVLConfLabel">
    <vt:bool>true</vt:bool>
  </property>
  <property fmtid="{D5CDD505-2E9C-101B-9397-08002B2CF9AE}" pid="26" name="optEnterText2">
    <vt:bool>false</vt:bool>
  </property>
  <property fmtid="{D5CDD505-2E9C-101B-9397-08002B2CF9AE}" pid="27" name="optFooterCVLTitle">
    <vt:bool>true</vt:bool>
  </property>
  <property fmtid="{D5CDD505-2E9C-101B-9397-08002B2CF9AE}" pid="28" name="optFooterCVLPrep">
    <vt:bool>false</vt:bool>
  </property>
  <property fmtid="{D5CDD505-2E9C-101B-9397-08002B2CF9AE}" pid="29" name="optEnterText3">
    <vt:bool>false</vt:bool>
  </property>
  <property fmtid="{D5CDD505-2E9C-101B-9397-08002B2CF9AE}" pid="30" name="optFooterCVLDate">
    <vt:bool>true</vt:bool>
  </property>
  <property fmtid="{D5CDD505-2E9C-101B-9397-08002B2CF9AE}" pid="31" name="optEnterText4">
    <vt:bool>false</vt:bool>
  </property>
  <property fmtid="{D5CDD505-2E9C-101B-9397-08002B2CF9AE}" pid="32" name="LeftFooterField">
    <vt:lpwstr/>
  </property>
  <property fmtid="{D5CDD505-2E9C-101B-9397-08002B2CF9AE}" pid="33" name="MiddleFooterField">
    <vt:lpwstr>Ericsson Internal</vt:lpwstr>
  </property>
  <property fmtid="{D5CDD505-2E9C-101B-9397-08002B2CF9AE}" pid="34" name="RightFooterField">
    <vt:lpwstr/>
  </property>
  <property fmtid="{D5CDD505-2E9C-101B-9397-08002B2CF9AE}" pid="35" name="RightFooterField2">
    <vt:lpwstr>2019-11-22</vt:lpwstr>
  </property>
  <property fmtid="{D5CDD505-2E9C-101B-9397-08002B2CF9AE}" pid="36" name="TotalNumb">
    <vt:bool>false</vt:bool>
  </property>
  <property fmtid="{D5CDD505-2E9C-101B-9397-08002B2CF9AE}" pid="37" name="Pages">
    <vt:bool>true</vt:bool>
  </property>
  <property fmtid="{D5CDD505-2E9C-101B-9397-08002B2CF9AE}" pid="38" name="BCategory">
    <vt:lpwstr/>
  </property>
  <property fmtid="{D5CDD505-2E9C-101B-9397-08002B2CF9AE}" pid="39" name="BSubject">
    <vt:lpwstr/>
  </property>
  <property fmtid="{D5CDD505-2E9C-101B-9397-08002B2CF9AE}" pid="40" name="DocType">
    <vt:lpwstr/>
  </property>
  <property fmtid="{D5CDD505-2E9C-101B-9397-08002B2CF9AE}" pid="41" name="chkShowAll">
    <vt:bool>false</vt:bool>
  </property>
  <property fmtid="{D5CDD505-2E9C-101B-9397-08002B2CF9AE}" pid="42" name="chkOnlyTitle">
    <vt:bool>false</vt:bool>
  </property>
  <property fmtid="{D5CDD505-2E9C-101B-9397-08002B2CF9AE}" pid="43" name="chkPrep">
    <vt:bool>true</vt:bool>
  </property>
  <property fmtid="{D5CDD505-2E9C-101B-9397-08002B2CF9AE}" pid="44" name="chkAppr">
    <vt:bool>true</vt:bool>
  </property>
  <property fmtid="{D5CDD505-2E9C-101B-9397-08002B2CF9AE}" pid="45" name="chkConf">
    <vt:bool>true</vt:bool>
  </property>
  <property fmtid="{D5CDD505-2E9C-101B-9397-08002B2CF9AE}" pid="46" name="chkDate">
    <vt:bool>true</vt:bool>
  </property>
  <property fmtid="{D5CDD505-2E9C-101B-9397-08002B2CF9AE}" pid="47" name="chkDocNo">
    <vt:bool>true</vt:bool>
  </property>
  <property fmtid="{D5CDD505-2E9C-101B-9397-08002B2CF9AE}" pid="48" name="chkRev">
    <vt:bool>true</vt:bool>
  </property>
  <property fmtid="{D5CDD505-2E9C-101B-9397-08002B2CF9AE}" pid="49" name="chkTitle">
    <vt:bool>false</vt:bool>
  </property>
  <property fmtid="{D5CDD505-2E9C-101B-9397-08002B2CF9AE}" pid="50" name="ExtConf">
    <vt:lpwstr/>
  </property>
  <property fmtid="{D5CDD505-2E9C-101B-9397-08002B2CF9AE}" pid="51" name="chkExtConf">
    <vt:bool>false</vt:bool>
  </property>
  <property fmtid="{D5CDD505-2E9C-101B-9397-08002B2CF9AE}" pid="52" name="UpdateProcess">
    <vt:lpwstr>End</vt:lpwstr>
  </property>
  <property fmtid="{D5CDD505-2E9C-101B-9397-08002B2CF9AE}" pid="53" name="Prepared">
    <vt:lpwstr/>
  </property>
  <property fmtid="{D5CDD505-2E9C-101B-9397-08002B2CF9AE}" pid="54" name="ApprovedBy">
    <vt:lpwstr/>
  </property>
  <property fmtid="{D5CDD505-2E9C-101B-9397-08002B2CF9AE}" pid="55" name="DocNo">
    <vt:lpwstr/>
  </property>
  <property fmtid="{D5CDD505-2E9C-101B-9397-08002B2CF9AE}" pid="56" name="Checked">
    <vt:lpwstr/>
  </property>
  <property fmtid="{D5CDD505-2E9C-101B-9397-08002B2CF9AE}" pid="57" name="Revision">
    <vt:lpwstr>PA1</vt:lpwstr>
  </property>
  <property fmtid="{D5CDD505-2E9C-101B-9397-08002B2CF9AE}" pid="58" name="DocName">
    <vt:lpwstr/>
  </property>
  <property fmtid="{D5CDD505-2E9C-101B-9397-08002B2CF9AE}" pid="59" name="Title">
    <vt:lpwstr/>
  </property>
  <property fmtid="{D5CDD505-2E9C-101B-9397-08002B2CF9AE}" pid="60" name="Date">
    <vt:lpwstr>2019-11-22</vt:lpwstr>
  </property>
  <property fmtid="{D5CDD505-2E9C-101B-9397-08002B2CF9AE}" pid="61" name="Reference">
    <vt:lpwstr/>
  </property>
</Properties>
</file>